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3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Lst>
  <p:sldSz cx="9144000" cy="5143500" type="screen16x9"/>
  <p:notesSz cx="6858000" cy="9144000"/>
  <p:embeddedFontLst>
    <p:embeddedFont>
      <p:font typeface="Fira Sans Extra Condensed Medium" panose="020B0604020202020204" charset="0"/>
      <p:regular r:id="rId37"/>
      <p:bold r:id="rId38"/>
      <p:italic r:id="rId39"/>
      <p:boldItalic r:id="rId40"/>
    </p:embeddedFont>
    <p:embeddedFont>
      <p:font typeface="Roboto" panose="020B0604020202020204" charset="0"/>
      <p:regular r:id="rId41"/>
      <p:bold r:id="rId42"/>
      <p:italic r:id="rId43"/>
      <p:boldItalic r:id="rId4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47" roundtripDataSignature="AMtx7mi3tpi4eiWCf/bzIl2xQq29nllFiw=="/>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5" d="100"/>
          <a:sy n="95" d="100"/>
        </p:scale>
        <p:origin x="115"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3.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6.fntdata"/><Relationship Id="rId47" Type="http://customschemas.google.com/relationships/presentationmetadata" Target="metadata"/><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1.fntdata"/><Relationship Id="rId40" Type="http://schemas.openxmlformats.org/officeDocument/2006/relationships/font" Target="fonts/font4.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7.fntdata"/><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2.fntdata"/><Relationship Id="rId20" Type="http://schemas.openxmlformats.org/officeDocument/2006/relationships/slide" Target="slides/slide19.xml"/><Relationship Id="rId41"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
        <p:cNvGrpSpPr/>
        <p:nvPr/>
      </p:nvGrpSpPr>
      <p:grpSpPr>
        <a:xfrm>
          <a:off x="0" y="0"/>
          <a:ext cx="0" cy="0"/>
          <a:chOff x="0" y="0"/>
          <a:chExt cx="0" cy="0"/>
        </a:xfrm>
      </p:grpSpPr>
      <p:sp>
        <p:nvSpPr>
          <p:cNvPr id="53" name="Google Shape;53;p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4" name="Google Shape;54;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acd9a0dddc_1_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acd9a0dddc_1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gacd9a0dddc_1_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0" name="Google Shape;390;gacd9a0dddc_1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gacd9a0dddc_1_9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1" name="Google Shape;401;gacd9a0dddc_1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gacd9a0dddc_1_10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8" name="Google Shape;408;gacd9a0dddc_1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gacd9a0dddc_1_1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6" name="Google Shape;416;gacd9a0dddc_1_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gacd9a0dddc_1_1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4" name="Google Shape;424;gacd9a0dddc_1_1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
        <p:cNvGrpSpPr/>
        <p:nvPr/>
      </p:nvGrpSpPr>
      <p:grpSpPr>
        <a:xfrm>
          <a:off x="0" y="0"/>
          <a:ext cx="0" cy="0"/>
          <a:chOff x="0" y="0"/>
          <a:chExt cx="0" cy="0"/>
        </a:xfrm>
      </p:grpSpPr>
      <p:sp>
        <p:nvSpPr>
          <p:cNvPr id="434" name="Google Shape;434;gacd9a0dddc_1_1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5" name="Google Shape;435;gacd9a0dddc_1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gacd9a0dddc_1_1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7" name="Google Shape;447;gacd9a0dddc_1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Google Shape;455;gacd9a0dddc_1_1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6" name="Google Shape;456;gacd9a0dddc_1_1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p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63" name="Google Shape;463;p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a2370818e4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2" name="Google Shape;272;ga2370818e4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
        <p:cNvGrpSpPr/>
        <p:nvPr/>
      </p:nvGrpSpPr>
      <p:grpSpPr>
        <a:xfrm>
          <a:off x="0" y="0"/>
          <a:ext cx="0" cy="0"/>
          <a:chOff x="0" y="0"/>
          <a:chExt cx="0" cy="0"/>
        </a:xfrm>
      </p:grpSpPr>
      <p:sp>
        <p:nvSpPr>
          <p:cNvPr id="512" name="Google Shape;512;gacd9a0dddc_0_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3" name="Google Shape;513;gacd9a0dddc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9"/>
        <p:cNvGrpSpPr/>
        <p:nvPr/>
      </p:nvGrpSpPr>
      <p:grpSpPr>
        <a:xfrm>
          <a:off x="0" y="0"/>
          <a:ext cx="0" cy="0"/>
          <a:chOff x="0" y="0"/>
          <a:chExt cx="0" cy="0"/>
        </a:xfrm>
      </p:grpSpPr>
      <p:sp>
        <p:nvSpPr>
          <p:cNvPr id="520" name="Google Shape;520;gacd9a0dddc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1" name="Google Shape;521;gacd9a0dddc_0_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p:cNvGrpSpPr/>
        <p:nvPr/>
      </p:nvGrpSpPr>
      <p:grpSpPr>
        <a:xfrm>
          <a:off x="0" y="0"/>
          <a:ext cx="0" cy="0"/>
          <a:chOff x="0" y="0"/>
          <a:chExt cx="0" cy="0"/>
        </a:xfrm>
      </p:grpSpPr>
      <p:sp>
        <p:nvSpPr>
          <p:cNvPr id="528" name="Google Shape;528;gacd9a0dddc_0_1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9" name="Google Shape;529;gacd9a0dddc_0_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5"/>
        <p:cNvGrpSpPr/>
        <p:nvPr/>
      </p:nvGrpSpPr>
      <p:grpSpPr>
        <a:xfrm>
          <a:off x="0" y="0"/>
          <a:ext cx="0" cy="0"/>
          <a:chOff x="0" y="0"/>
          <a:chExt cx="0" cy="0"/>
        </a:xfrm>
      </p:grpSpPr>
      <p:sp>
        <p:nvSpPr>
          <p:cNvPr id="536" name="Google Shape;536;p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7" name="Google Shape;537;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4"/>
        <p:cNvGrpSpPr/>
        <p:nvPr/>
      </p:nvGrpSpPr>
      <p:grpSpPr>
        <a:xfrm>
          <a:off x="0" y="0"/>
          <a:ext cx="0" cy="0"/>
          <a:chOff x="0" y="0"/>
          <a:chExt cx="0" cy="0"/>
        </a:xfrm>
      </p:grpSpPr>
      <p:sp>
        <p:nvSpPr>
          <p:cNvPr id="585" name="Google Shape;585;p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6" name="Google Shape;586;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
        <p:cNvGrpSpPr/>
        <p:nvPr/>
      </p:nvGrpSpPr>
      <p:grpSpPr>
        <a:xfrm>
          <a:off x="0" y="0"/>
          <a:ext cx="0" cy="0"/>
          <a:chOff x="0" y="0"/>
          <a:chExt cx="0" cy="0"/>
        </a:xfrm>
      </p:grpSpPr>
      <p:sp>
        <p:nvSpPr>
          <p:cNvPr id="623" name="Google Shape;623;p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4" name="Google Shape;624;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4"/>
        <p:cNvGrpSpPr/>
        <p:nvPr/>
      </p:nvGrpSpPr>
      <p:grpSpPr>
        <a:xfrm>
          <a:off x="0" y="0"/>
          <a:ext cx="0" cy="0"/>
          <a:chOff x="0" y="0"/>
          <a:chExt cx="0" cy="0"/>
        </a:xfrm>
      </p:grpSpPr>
      <p:sp>
        <p:nvSpPr>
          <p:cNvPr id="665" name="Google Shape;665;gacd9a0dddc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6" name="Google Shape;666;gacd9a0dddc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2"/>
        <p:cNvGrpSpPr/>
        <p:nvPr/>
      </p:nvGrpSpPr>
      <p:grpSpPr>
        <a:xfrm>
          <a:off x="0" y="0"/>
          <a:ext cx="0" cy="0"/>
          <a:chOff x="0" y="0"/>
          <a:chExt cx="0" cy="0"/>
        </a:xfrm>
      </p:grpSpPr>
      <p:sp>
        <p:nvSpPr>
          <p:cNvPr id="673" name="Google Shape;673;gacd9a0dddc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4" name="Google Shape;674;gacd9a0dddc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0"/>
        <p:cNvGrpSpPr/>
        <p:nvPr/>
      </p:nvGrpSpPr>
      <p:grpSpPr>
        <a:xfrm>
          <a:off x="0" y="0"/>
          <a:ext cx="0" cy="0"/>
          <a:chOff x="0" y="0"/>
          <a:chExt cx="0" cy="0"/>
        </a:xfrm>
      </p:grpSpPr>
      <p:sp>
        <p:nvSpPr>
          <p:cNvPr id="681" name="Google Shape;681;gacd9a0dddc_0_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2" name="Google Shape;682;gacd9a0dddc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9"/>
        <p:cNvGrpSpPr/>
        <p:nvPr/>
      </p:nvGrpSpPr>
      <p:grpSpPr>
        <a:xfrm>
          <a:off x="0" y="0"/>
          <a:ext cx="0" cy="0"/>
          <a:chOff x="0" y="0"/>
          <a:chExt cx="0" cy="0"/>
        </a:xfrm>
      </p:grpSpPr>
      <p:sp>
        <p:nvSpPr>
          <p:cNvPr id="690" name="Google Shape;690;gacd9a0dddc_0_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1" name="Google Shape;691;gacd9a0dddc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acd9a0dddc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acd9a0dddc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7"/>
        <p:cNvGrpSpPr/>
        <p:nvPr/>
      </p:nvGrpSpPr>
      <p:grpSpPr>
        <a:xfrm>
          <a:off x="0" y="0"/>
          <a:ext cx="0" cy="0"/>
          <a:chOff x="0" y="0"/>
          <a:chExt cx="0" cy="0"/>
        </a:xfrm>
      </p:grpSpPr>
      <p:sp>
        <p:nvSpPr>
          <p:cNvPr id="698" name="Google Shape;698;gacd9a0dddc_0_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9" name="Google Shape;699;gacd9a0dddc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5"/>
        <p:cNvGrpSpPr/>
        <p:nvPr/>
      </p:nvGrpSpPr>
      <p:grpSpPr>
        <a:xfrm>
          <a:off x="0" y="0"/>
          <a:ext cx="0" cy="0"/>
          <a:chOff x="0" y="0"/>
          <a:chExt cx="0" cy="0"/>
        </a:xfrm>
      </p:grpSpPr>
      <p:sp>
        <p:nvSpPr>
          <p:cNvPr id="706" name="Google Shape;706;p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07" name="Google Shape;707;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7"/>
        <p:cNvGrpSpPr/>
        <p:nvPr/>
      </p:nvGrpSpPr>
      <p:grpSpPr>
        <a:xfrm>
          <a:off x="0" y="0"/>
          <a:ext cx="0" cy="0"/>
          <a:chOff x="0" y="0"/>
          <a:chExt cx="0" cy="0"/>
        </a:xfrm>
      </p:grpSpPr>
      <p:sp>
        <p:nvSpPr>
          <p:cNvPr id="918" name="Google Shape;918;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19" name="Google Shape;919;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6"/>
        <p:cNvGrpSpPr/>
        <p:nvPr/>
      </p:nvGrpSpPr>
      <p:grpSpPr>
        <a:xfrm>
          <a:off x="0" y="0"/>
          <a:ext cx="0" cy="0"/>
          <a:chOff x="0" y="0"/>
          <a:chExt cx="0" cy="0"/>
        </a:xfrm>
      </p:grpSpPr>
      <p:sp>
        <p:nvSpPr>
          <p:cNvPr id="947" name="Google Shape;947;p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48" name="Google Shape;948;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8"/>
        <p:cNvGrpSpPr/>
        <p:nvPr/>
      </p:nvGrpSpPr>
      <p:grpSpPr>
        <a:xfrm>
          <a:off x="0" y="0"/>
          <a:ext cx="0" cy="0"/>
          <a:chOff x="0" y="0"/>
          <a:chExt cx="0" cy="0"/>
        </a:xfrm>
      </p:grpSpPr>
      <p:sp>
        <p:nvSpPr>
          <p:cNvPr id="1169" name="Google Shape;1169;ga310db9f54_2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70" name="Google Shape;1170;ga310db9f54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acd9a0dddc_1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acd9a0dddc_1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acd9a0dddc_1_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 name="Google Shape;335;gacd9a0dddc_1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gacd9a0dddc_1_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4" name="Google Shape;344;gacd9a0dddc_1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gacd9a0dddc_1_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3" name="Google Shape;353;gacd9a0dddc_1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acd9a0dddc_1_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0" name="Google Shape;360;gacd9a0dddc_1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acd9a0dddc_1_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9" name="Google Shape;369;gacd9a0dddc_1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35"/>
          <p:cNvSpPr txBox="1">
            <a:spLocks noGrp="1"/>
          </p:cNvSpPr>
          <p:nvPr>
            <p:ph type="ctrTitle"/>
          </p:nvPr>
        </p:nvSpPr>
        <p:spPr>
          <a:xfrm>
            <a:off x="5704691" y="1476452"/>
            <a:ext cx="2723700" cy="1271400"/>
          </a:xfrm>
          <a:prstGeom prst="rect">
            <a:avLst/>
          </a:prstGeom>
          <a:noFill/>
          <a:ln>
            <a:noFill/>
          </a:ln>
        </p:spPr>
        <p:txBody>
          <a:bodyPr spcFirstLastPara="1" wrap="square" lIns="91425" tIns="91425" rIns="91425" bIns="91425" anchor="b" anchorCtr="0">
            <a:noAutofit/>
          </a:bodyPr>
          <a:lstStyle>
            <a:lvl1pPr lvl="0" algn="ctr">
              <a:lnSpc>
                <a:spcPct val="90000"/>
              </a:lnSpc>
              <a:spcBef>
                <a:spcPts val="0"/>
              </a:spcBef>
              <a:spcAft>
                <a:spcPts val="0"/>
              </a:spcAft>
              <a:buSzPts val="5200"/>
              <a:buNone/>
              <a:defRPr sz="4000">
                <a:solidFill>
                  <a:schemeClr val="dk1"/>
                </a:solidFill>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0" name="Google Shape;10;p35"/>
          <p:cNvSpPr txBox="1">
            <a:spLocks noGrp="1"/>
          </p:cNvSpPr>
          <p:nvPr>
            <p:ph type="subTitle" idx="1"/>
          </p:nvPr>
        </p:nvSpPr>
        <p:spPr>
          <a:xfrm>
            <a:off x="5704585" y="2713552"/>
            <a:ext cx="2723700" cy="6948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1600">
                <a:solidFill>
                  <a:schemeClr val="dk1"/>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46"/>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SzPts val="1200"/>
              <a:buNone/>
              <a:defRPr/>
            </a:lvl1pPr>
          </a:lstStyle>
          <a:p>
            <a:endParaRPr/>
          </a:p>
        </p:txBody>
      </p:sp>
      <p:sp>
        <p:nvSpPr>
          <p:cNvPr id="43" name="Google Shape;43;p4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47"/>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6" name="Google Shape;46;p47"/>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noAutofit/>
          </a:bodyPr>
          <a:lstStyle>
            <a:lvl1pPr marL="457200" lvl="0" indent="-304800" algn="ctr">
              <a:lnSpc>
                <a:spcPct val="115000"/>
              </a:lnSpc>
              <a:spcBef>
                <a:spcPts val="0"/>
              </a:spcBef>
              <a:spcAft>
                <a:spcPts val="0"/>
              </a:spcAft>
              <a:buSzPts val="1200"/>
              <a:buChar char="●"/>
              <a:defRPr/>
            </a:lvl1pPr>
            <a:lvl2pPr marL="914400" lvl="1" indent="-304800" algn="ctr">
              <a:lnSpc>
                <a:spcPct val="115000"/>
              </a:lnSpc>
              <a:spcBef>
                <a:spcPts val="1600"/>
              </a:spcBef>
              <a:spcAft>
                <a:spcPts val="0"/>
              </a:spcAft>
              <a:buSzPts val="1200"/>
              <a:buChar char="○"/>
              <a:defRPr/>
            </a:lvl2pPr>
            <a:lvl3pPr marL="1371600" lvl="2" indent="-304800" algn="ctr">
              <a:lnSpc>
                <a:spcPct val="115000"/>
              </a:lnSpc>
              <a:spcBef>
                <a:spcPts val="1600"/>
              </a:spcBef>
              <a:spcAft>
                <a:spcPts val="0"/>
              </a:spcAft>
              <a:buSzPts val="1200"/>
              <a:buChar char="■"/>
              <a:defRPr/>
            </a:lvl3pPr>
            <a:lvl4pPr marL="1828800" lvl="3" indent="-304800" algn="ctr">
              <a:lnSpc>
                <a:spcPct val="115000"/>
              </a:lnSpc>
              <a:spcBef>
                <a:spcPts val="1600"/>
              </a:spcBef>
              <a:spcAft>
                <a:spcPts val="0"/>
              </a:spcAft>
              <a:buSzPts val="1200"/>
              <a:buChar char="●"/>
              <a:defRPr/>
            </a:lvl4pPr>
            <a:lvl5pPr marL="2286000" lvl="4" indent="-304800" algn="ctr">
              <a:lnSpc>
                <a:spcPct val="115000"/>
              </a:lnSpc>
              <a:spcBef>
                <a:spcPts val="1600"/>
              </a:spcBef>
              <a:spcAft>
                <a:spcPts val="0"/>
              </a:spcAft>
              <a:buSzPts val="1200"/>
              <a:buChar char="○"/>
              <a:defRPr/>
            </a:lvl5pPr>
            <a:lvl6pPr marL="2743200" lvl="5" indent="-304800" algn="ctr">
              <a:lnSpc>
                <a:spcPct val="115000"/>
              </a:lnSpc>
              <a:spcBef>
                <a:spcPts val="1600"/>
              </a:spcBef>
              <a:spcAft>
                <a:spcPts val="0"/>
              </a:spcAft>
              <a:buSzPts val="1200"/>
              <a:buChar char="■"/>
              <a:defRPr/>
            </a:lvl6pPr>
            <a:lvl7pPr marL="3200400" lvl="6" indent="-304800" algn="ctr">
              <a:lnSpc>
                <a:spcPct val="115000"/>
              </a:lnSpc>
              <a:spcBef>
                <a:spcPts val="1600"/>
              </a:spcBef>
              <a:spcAft>
                <a:spcPts val="0"/>
              </a:spcAft>
              <a:buSzPts val="1200"/>
              <a:buChar char="●"/>
              <a:defRPr/>
            </a:lvl7pPr>
            <a:lvl8pPr marL="3657600" lvl="7" indent="-304800" algn="ctr">
              <a:lnSpc>
                <a:spcPct val="115000"/>
              </a:lnSpc>
              <a:spcBef>
                <a:spcPts val="1600"/>
              </a:spcBef>
              <a:spcAft>
                <a:spcPts val="0"/>
              </a:spcAft>
              <a:buSzPts val="1200"/>
              <a:buChar char="○"/>
              <a:defRPr/>
            </a:lvl8pPr>
            <a:lvl9pPr marL="4114800" lvl="8" indent="-304800" algn="ctr">
              <a:lnSpc>
                <a:spcPct val="115000"/>
              </a:lnSpc>
              <a:spcBef>
                <a:spcPts val="1600"/>
              </a:spcBef>
              <a:spcAft>
                <a:spcPts val="1600"/>
              </a:spcAft>
              <a:buSzPts val="1200"/>
              <a:buChar char="■"/>
              <a:defRPr/>
            </a:lvl9pPr>
          </a:lstStyle>
          <a:p>
            <a:endParaRPr/>
          </a:p>
        </p:txBody>
      </p:sp>
      <p:sp>
        <p:nvSpPr>
          <p:cNvPr id="47" name="Google Shape;47;p4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 One Column 1">
  <p:cSld name="CUSTOM">
    <p:spTree>
      <p:nvGrpSpPr>
        <p:cNvPr id="1" name="Shape 49"/>
        <p:cNvGrpSpPr/>
        <p:nvPr/>
      </p:nvGrpSpPr>
      <p:grpSpPr>
        <a:xfrm>
          <a:off x="0" y="0"/>
          <a:ext cx="0" cy="0"/>
          <a:chOff x="0" y="0"/>
          <a:chExt cx="0" cy="0"/>
        </a:xfrm>
      </p:grpSpPr>
      <p:sp>
        <p:nvSpPr>
          <p:cNvPr id="50" name="Google Shape;50;p49"/>
          <p:cNvSpPr txBox="1">
            <a:spLocks noGrp="1"/>
          </p:cNvSpPr>
          <p:nvPr>
            <p:ph type="title"/>
          </p:nvPr>
        </p:nvSpPr>
        <p:spPr>
          <a:xfrm>
            <a:off x="5985575" y="1492063"/>
            <a:ext cx="2484300" cy="848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a:endParaRPr/>
          </a:p>
        </p:txBody>
      </p:sp>
      <p:sp>
        <p:nvSpPr>
          <p:cNvPr id="51" name="Google Shape;51;p49"/>
          <p:cNvSpPr txBox="1">
            <a:spLocks noGrp="1"/>
          </p:cNvSpPr>
          <p:nvPr>
            <p:ph type="subTitle" idx="1"/>
          </p:nvPr>
        </p:nvSpPr>
        <p:spPr>
          <a:xfrm>
            <a:off x="5971000" y="2449313"/>
            <a:ext cx="2513400" cy="1202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l">
              <a:lnSpc>
                <a:spcPct val="100000"/>
              </a:lnSpc>
              <a:spcBef>
                <a:spcPts val="0"/>
              </a:spcBef>
              <a:spcAft>
                <a:spcPts val="0"/>
              </a:spcAft>
              <a:buSzPts val="1200"/>
              <a:buNone/>
              <a:defRPr/>
            </a:lvl2pPr>
            <a:lvl3pPr lvl="2" algn="l">
              <a:lnSpc>
                <a:spcPct val="100000"/>
              </a:lnSpc>
              <a:spcBef>
                <a:spcPts val="0"/>
              </a:spcBef>
              <a:spcAft>
                <a:spcPts val="0"/>
              </a:spcAft>
              <a:buSzPts val="1200"/>
              <a:buNone/>
              <a:defRPr/>
            </a:lvl3pPr>
            <a:lvl4pPr lvl="3" algn="l">
              <a:lnSpc>
                <a:spcPct val="100000"/>
              </a:lnSpc>
              <a:spcBef>
                <a:spcPts val="0"/>
              </a:spcBef>
              <a:spcAft>
                <a:spcPts val="0"/>
              </a:spcAft>
              <a:buSzPts val="1200"/>
              <a:buNone/>
              <a:defRPr/>
            </a:lvl4pPr>
            <a:lvl5pPr lvl="4" algn="l">
              <a:lnSpc>
                <a:spcPct val="100000"/>
              </a:lnSpc>
              <a:spcBef>
                <a:spcPts val="0"/>
              </a:spcBef>
              <a:spcAft>
                <a:spcPts val="0"/>
              </a:spcAft>
              <a:buSzPts val="1200"/>
              <a:buNone/>
              <a:defRPr/>
            </a:lvl5pPr>
            <a:lvl6pPr lvl="5" algn="l">
              <a:lnSpc>
                <a:spcPct val="100000"/>
              </a:lnSpc>
              <a:spcBef>
                <a:spcPts val="0"/>
              </a:spcBef>
              <a:spcAft>
                <a:spcPts val="0"/>
              </a:spcAft>
              <a:buSzPts val="1200"/>
              <a:buNone/>
              <a:defRPr/>
            </a:lvl6pPr>
            <a:lvl7pPr lvl="6" algn="l">
              <a:lnSpc>
                <a:spcPct val="100000"/>
              </a:lnSpc>
              <a:spcBef>
                <a:spcPts val="0"/>
              </a:spcBef>
              <a:spcAft>
                <a:spcPts val="0"/>
              </a:spcAft>
              <a:buSzPts val="1200"/>
              <a:buNone/>
              <a:defRPr/>
            </a:lvl7pPr>
            <a:lvl8pPr lvl="7" algn="l">
              <a:lnSpc>
                <a:spcPct val="100000"/>
              </a:lnSpc>
              <a:spcBef>
                <a:spcPts val="0"/>
              </a:spcBef>
              <a:spcAft>
                <a:spcPts val="0"/>
              </a:spcAft>
              <a:buSzPts val="1200"/>
              <a:buNone/>
              <a:defRPr/>
            </a:lvl8pPr>
            <a:lvl9pPr lvl="8" algn="l">
              <a:lnSpc>
                <a:spcPct val="100000"/>
              </a:lnSpc>
              <a:spcBef>
                <a:spcPts val="0"/>
              </a:spcBef>
              <a:spcAft>
                <a:spcPts val="0"/>
              </a:spcAft>
              <a:buSzPts val="12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1"/>
        <p:cNvGrpSpPr/>
        <p:nvPr/>
      </p:nvGrpSpPr>
      <p:grpSpPr>
        <a:xfrm>
          <a:off x="0" y="0"/>
          <a:ext cx="0" cy="0"/>
          <a:chOff x="0" y="0"/>
          <a:chExt cx="0" cy="0"/>
        </a:xfrm>
      </p:grpSpPr>
      <p:sp>
        <p:nvSpPr>
          <p:cNvPr id="12" name="Google Shape;12;p36"/>
          <p:cNvSpPr txBox="1">
            <a:spLocks noGrp="1"/>
          </p:cNvSpPr>
          <p:nvPr>
            <p:ph type="title"/>
          </p:nvPr>
        </p:nvSpPr>
        <p:spPr>
          <a:xfrm>
            <a:off x="2857489" y="536650"/>
            <a:ext cx="3429000" cy="4812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800"/>
              <a:buNone/>
              <a:defRPr>
                <a:solidFill>
                  <a:schemeClr val="dk1"/>
                </a:solidFill>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One Column 2">
  <p:cSld name="CUSTOM_1">
    <p:spTree>
      <p:nvGrpSpPr>
        <p:cNvPr id="1" name="Shape 13"/>
        <p:cNvGrpSpPr/>
        <p:nvPr/>
      </p:nvGrpSpPr>
      <p:grpSpPr>
        <a:xfrm>
          <a:off x="0" y="0"/>
          <a:ext cx="0" cy="0"/>
          <a:chOff x="0" y="0"/>
          <a:chExt cx="0" cy="0"/>
        </a:xfrm>
      </p:grpSpPr>
      <p:sp>
        <p:nvSpPr>
          <p:cNvPr id="14" name="Google Shape;14;p37"/>
          <p:cNvSpPr txBox="1">
            <a:spLocks noGrp="1"/>
          </p:cNvSpPr>
          <p:nvPr>
            <p:ph type="title"/>
          </p:nvPr>
        </p:nvSpPr>
        <p:spPr>
          <a:xfrm>
            <a:off x="673375" y="1645813"/>
            <a:ext cx="2484300" cy="848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a:endParaRPr/>
          </a:p>
        </p:txBody>
      </p:sp>
      <p:sp>
        <p:nvSpPr>
          <p:cNvPr id="15" name="Google Shape;15;p37"/>
          <p:cNvSpPr txBox="1">
            <a:spLocks noGrp="1"/>
          </p:cNvSpPr>
          <p:nvPr>
            <p:ph type="subTitle" idx="1"/>
          </p:nvPr>
        </p:nvSpPr>
        <p:spPr>
          <a:xfrm>
            <a:off x="658800" y="2603072"/>
            <a:ext cx="2513400" cy="894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a:solidFill>
                  <a:schemeClr val="dk2"/>
                </a:solidFill>
              </a:defRPr>
            </a:lvl1pPr>
            <a:lvl2pPr lvl="1" algn="l">
              <a:lnSpc>
                <a:spcPct val="100000"/>
              </a:lnSpc>
              <a:spcBef>
                <a:spcPts val="0"/>
              </a:spcBef>
              <a:spcAft>
                <a:spcPts val="0"/>
              </a:spcAft>
              <a:buSzPts val="1200"/>
              <a:buNone/>
              <a:defRPr/>
            </a:lvl2pPr>
            <a:lvl3pPr lvl="2" algn="l">
              <a:lnSpc>
                <a:spcPct val="100000"/>
              </a:lnSpc>
              <a:spcBef>
                <a:spcPts val="0"/>
              </a:spcBef>
              <a:spcAft>
                <a:spcPts val="0"/>
              </a:spcAft>
              <a:buSzPts val="1200"/>
              <a:buNone/>
              <a:defRPr/>
            </a:lvl3pPr>
            <a:lvl4pPr lvl="3" algn="l">
              <a:lnSpc>
                <a:spcPct val="100000"/>
              </a:lnSpc>
              <a:spcBef>
                <a:spcPts val="0"/>
              </a:spcBef>
              <a:spcAft>
                <a:spcPts val="0"/>
              </a:spcAft>
              <a:buSzPts val="1200"/>
              <a:buNone/>
              <a:defRPr/>
            </a:lvl4pPr>
            <a:lvl5pPr lvl="4" algn="l">
              <a:lnSpc>
                <a:spcPct val="100000"/>
              </a:lnSpc>
              <a:spcBef>
                <a:spcPts val="0"/>
              </a:spcBef>
              <a:spcAft>
                <a:spcPts val="0"/>
              </a:spcAft>
              <a:buSzPts val="1200"/>
              <a:buNone/>
              <a:defRPr/>
            </a:lvl5pPr>
            <a:lvl6pPr lvl="5" algn="l">
              <a:lnSpc>
                <a:spcPct val="100000"/>
              </a:lnSpc>
              <a:spcBef>
                <a:spcPts val="0"/>
              </a:spcBef>
              <a:spcAft>
                <a:spcPts val="0"/>
              </a:spcAft>
              <a:buSzPts val="1200"/>
              <a:buNone/>
              <a:defRPr/>
            </a:lvl6pPr>
            <a:lvl7pPr lvl="6" algn="l">
              <a:lnSpc>
                <a:spcPct val="100000"/>
              </a:lnSpc>
              <a:spcBef>
                <a:spcPts val="0"/>
              </a:spcBef>
              <a:spcAft>
                <a:spcPts val="0"/>
              </a:spcAft>
              <a:buSzPts val="1200"/>
              <a:buNone/>
              <a:defRPr/>
            </a:lvl7pPr>
            <a:lvl8pPr lvl="7" algn="l">
              <a:lnSpc>
                <a:spcPct val="100000"/>
              </a:lnSpc>
              <a:spcBef>
                <a:spcPts val="0"/>
              </a:spcBef>
              <a:spcAft>
                <a:spcPts val="0"/>
              </a:spcAft>
              <a:buSzPts val="1200"/>
              <a:buNone/>
              <a:defRPr/>
            </a:lvl8pPr>
            <a:lvl9pPr lvl="8" algn="l">
              <a:lnSpc>
                <a:spcPct val="100000"/>
              </a:lnSpc>
              <a:spcBef>
                <a:spcPts val="0"/>
              </a:spcBef>
              <a:spcAft>
                <a:spcPts val="0"/>
              </a:spcAft>
              <a:buSzPts val="12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6"/>
        <p:cNvGrpSpPr/>
        <p:nvPr/>
      </p:nvGrpSpPr>
      <p:grpSpPr>
        <a:xfrm>
          <a:off x="0" y="0"/>
          <a:ext cx="0" cy="0"/>
          <a:chOff x="0" y="0"/>
          <a:chExt cx="0" cy="0"/>
        </a:xfrm>
      </p:grpSpPr>
      <p:sp>
        <p:nvSpPr>
          <p:cNvPr id="17" name="Google Shape;17;p40"/>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18" name="Google Shape;18;p4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9"/>
        <p:cNvGrpSpPr/>
        <p:nvPr/>
      </p:nvGrpSpPr>
      <p:grpSpPr>
        <a:xfrm>
          <a:off x="0" y="0"/>
          <a:ext cx="0" cy="0"/>
          <a:chOff x="0" y="0"/>
          <a:chExt cx="0" cy="0"/>
        </a:xfrm>
      </p:grpSpPr>
      <p:sp>
        <p:nvSpPr>
          <p:cNvPr id="20" name="Google Shape;20;p41"/>
          <p:cNvSpPr txBox="1">
            <a:spLocks noGrp="1"/>
          </p:cNvSpPr>
          <p:nvPr>
            <p:ph type="title"/>
          </p:nvPr>
        </p:nvSpPr>
        <p:spPr>
          <a:xfrm>
            <a:off x="710275" y="536650"/>
            <a:ext cx="7723500" cy="4812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1" name="Google Shape;21;p41"/>
          <p:cNvSpPr txBox="1">
            <a:spLocks noGrp="1"/>
          </p:cNvSpPr>
          <p:nvPr>
            <p:ph type="body" idx="1"/>
          </p:nvPr>
        </p:nvSpPr>
        <p:spPr>
          <a:xfrm>
            <a:off x="710275" y="1152475"/>
            <a:ext cx="7723500" cy="34545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a:lvl1pPr>
            <a:lvl2pPr marL="914400" lvl="1" indent="-304800" algn="l">
              <a:lnSpc>
                <a:spcPct val="115000"/>
              </a:lnSpc>
              <a:spcBef>
                <a:spcPts val="1600"/>
              </a:spcBef>
              <a:spcAft>
                <a:spcPts val="0"/>
              </a:spcAft>
              <a:buSzPts val="1200"/>
              <a:buChar char="○"/>
              <a:defRPr/>
            </a:lvl2pPr>
            <a:lvl3pPr marL="1371600" lvl="2" indent="-304800" algn="l">
              <a:lnSpc>
                <a:spcPct val="115000"/>
              </a:lnSpc>
              <a:spcBef>
                <a:spcPts val="1600"/>
              </a:spcBef>
              <a:spcAft>
                <a:spcPts val="0"/>
              </a:spcAft>
              <a:buSzPts val="1200"/>
              <a:buChar char="■"/>
              <a:defRPr/>
            </a:lvl3pPr>
            <a:lvl4pPr marL="1828800" lvl="3" indent="-304800" algn="l">
              <a:lnSpc>
                <a:spcPct val="115000"/>
              </a:lnSpc>
              <a:spcBef>
                <a:spcPts val="1600"/>
              </a:spcBef>
              <a:spcAft>
                <a:spcPts val="0"/>
              </a:spcAft>
              <a:buSzPts val="1200"/>
              <a:buChar char="●"/>
              <a:defRPr/>
            </a:lvl4pPr>
            <a:lvl5pPr marL="2286000" lvl="4" indent="-304800" algn="l">
              <a:lnSpc>
                <a:spcPct val="115000"/>
              </a:lnSpc>
              <a:spcBef>
                <a:spcPts val="1600"/>
              </a:spcBef>
              <a:spcAft>
                <a:spcPts val="0"/>
              </a:spcAft>
              <a:buSzPts val="1200"/>
              <a:buChar char="○"/>
              <a:defRPr/>
            </a:lvl5pPr>
            <a:lvl6pPr marL="2743200" lvl="5" indent="-304800" algn="l">
              <a:lnSpc>
                <a:spcPct val="115000"/>
              </a:lnSpc>
              <a:spcBef>
                <a:spcPts val="1600"/>
              </a:spcBef>
              <a:spcAft>
                <a:spcPts val="0"/>
              </a:spcAft>
              <a:buSzPts val="1200"/>
              <a:buChar char="■"/>
              <a:defRPr/>
            </a:lvl6pPr>
            <a:lvl7pPr marL="3200400" lvl="6" indent="-304800" algn="l">
              <a:lnSpc>
                <a:spcPct val="115000"/>
              </a:lnSpc>
              <a:spcBef>
                <a:spcPts val="1600"/>
              </a:spcBef>
              <a:spcAft>
                <a:spcPts val="0"/>
              </a:spcAft>
              <a:buSzPts val="1200"/>
              <a:buChar char="●"/>
              <a:defRPr/>
            </a:lvl7pPr>
            <a:lvl8pPr marL="3657600" lvl="7" indent="-304800" algn="l">
              <a:lnSpc>
                <a:spcPct val="115000"/>
              </a:lnSpc>
              <a:spcBef>
                <a:spcPts val="1600"/>
              </a:spcBef>
              <a:spcAft>
                <a:spcPts val="0"/>
              </a:spcAft>
              <a:buSzPts val="1200"/>
              <a:buChar char="○"/>
              <a:defRPr/>
            </a:lvl8pPr>
            <a:lvl9pPr marL="4114800" lvl="8" indent="-304800" algn="l">
              <a:lnSpc>
                <a:spcPct val="115000"/>
              </a:lnSpc>
              <a:spcBef>
                <a:spcPts val="1600"/>
              </a:spcBef>
              <a:spcAft>
                <a:spcPts val="1600"/>
              </a:spcAft>
              <a:buSzPts val="1200"/>
              <a:buChar char="■"/>
              <a:defRPr/>
            </a:lvl9pPr>
          </a:lstStyle>
          <a:p>
            <a:endParaRPr/>
          </a:p>
        </p:txBody>
      </p:sp>
      <p:sp>
        <p:nvSpPr>
          <p:cNvPr id="22" name="Google Shape;22;p4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3"/>
        <p:cNvGrpSpPr/>
        <p:nvPr/>
      </p:nvGrpSpPr>
      <p:grpSpPr>
        <a:xfrm>
          <a:off x="0" y="0"/>
          <a:ext cx="0" cy="0"/>
          <a:chOff x="0" y="0"/>
          <a:chExt cx="0" cy="0"/>
        </a:xfrm>
      </p:grpSpPr>
      <p:sp>
        <p:nvSpPr>
          <p:cNvPr id="24" name="Google Shape;24;p42"/>
          <p:cNvSpPr txBox="1">
            <a:spLocks noGrp="1"/>
          </p:cNvSpPr>
          <p:nvPr>
            <p:ph type="title"/>
          </p:nvPr>
        </p:nvSpPr>
        <p:spPr>
          <a:xfrm>
            <a:off x="710275" y="536650"/>
            <a:ext cx="7723500" cy="4812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5" name="Google Shape;25;p42"/>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6" name="Google Shape;26;p42"/>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7" name="Google Shape;27;p4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43"/>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43"/>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4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44"/>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4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45"/>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45"/>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45"/>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45"/>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lvl="0" indent="-304800" algn="l">
              <a:lnSpc>
                <a:spcPct val="115000"/>
              </a:lnSpc>
              <a:spcBef>
                <a:spcPts val="0"/>
              </a:spcBef>
              <a:spcAft>
                <a:spcPts val="0"/>
              </a:spcAft>
              <a:buSzPts val="1200"/>
              <a:buChar char="●"/>
              <a:defRPr/>
            </a:lvl1pPr>
            <a:lvl2pPr marL="914400" lvl="1" indent="-304800" algn="l">
              <a:lnSpc>
                <a:spcPct val="115000"/>
              </a:lnSpc>
              <a:spcBef>
                <a:spcPts val="1600"/>
              </a:spcBef>
              <a:spcAft>
                <a:spcPts val="0"/>
              </a:spcAft>
              <a:buSzPts val="1200"/>
              <a:buChar char="○"/>
              <a:defRPr/>
            </a:lvl2pPr>
            <a:lvl3pPr marL="1371600" lvl="2" indent="-304800" algn="l">
              <a:lnSpc>
                <a:spcPct val="115000"/>
              </a:lnSpc>
              <a:spcBef>
                <a:spcPts val="1600"/>
              </a:spcBef>
              <a:spcAft>
                <a:spcPts val="0"/>
              </a:spcAft>
              <a:buSzPts val="1200"/>
              <a:buChar char="■"/>
              <a:defRPr/>
            </a:lvl3pPr>
            <a:lvl4pPr marL="1828800" lvl="3" indent="-304800" algn="l">
              <a:lnSpc>
                <a:spcPct val="115000"/>
              </a:lnSpc>
              <a:spcBef>
                <a:spcPts val="1600"/>
              </a:spcBef>
              <a:spcAft>
                <a:spcPts val="0"/>
              </a:spcAft>
              <a:buSzPts val="1200"/>
              <a:buChar char="●"/>
              <a:defRPr/>
            </a:lvl4pPr>
            <a:lvl5pPr marL="2286000" lvl="4" indent="-304800" algn="l">
              <a:lnSpc>
                <a:spcPct val="115000"/>
              </a:lnSpc>
              <a:spcBef>
                <a:spcPts val="1600"/>
              </a:spcBef>
              <a:spcAft>
                <a:spcPts val="0"/>
              </a:spcAft>
              <a:buSzPts val="1200"/>
              <a:buChar char="○"/>
              <a:defRPr/>
            </a:lvl5pPr>
            <a:lvl6pPr marL="2743200" lvl="5" indent="-304800" algn="l">
              <a:lnSpc>
                <a:spcPct val="115000"/>
              </a:lnSpc>
              <a:spcBef>
                <a:spcPts val="1600"/>
              </a:spcBef>
              <a:spcAft>
                <a:spcPts val="0"/>
              </a:spcAft>
              <a:buSzPts val="1200"/>
              <a:buChar char="■"/>
              <a:defRPr/>
            </a:lvl6pPr>
            <a:lvl7pPr marL="3200400" lvl="6" indent="-304800" algn="l">
              <a:lnSpc>
                <a:spcPct val="115000"/>
              </a:lnSpc>
              <a:spcBef>
                <a:spcPts val="1600"/>
              </a:spcBef>
              <a:spcAft>
                <a:spcPts val="0"/>
              </a:spcAft>
              <a:buSzPts val="1200"/>
              <a:buChar char="●"/>
              <a:defRPr/>
            </a:lvl7pPr>
            <a:lvl8pPr marL="3657600" lvl="7" indent="-304800" algn="l">
              <a:lnSpc>
                <a:spcPct val="115000"/>
              </a:lnSpc>
              <a:spcBef>
                <a:spcPts val="1600"/>
              </a:spcBef>
              <a:spcAft>
                <a:spcPts val="0"/>
              </a:spcAft>
              <a:buSzPts val="1200"/>
              <a:buChar char="○"/>
              <a:defRPr/>
            </a:lvl8pPr>
            <a:lvl9pPr marL="4114800" lvl="8" indent="-304800" algn="l">
              <a:lnSpc>
                <a:spcPct val="115000"/>
              </a:lnSpc>
              <a:spcBef>
                <a:spcPts val="1600"/>
              </a:spcBef>
              <a:spcAft>
                <a:spcPts val="1600"/>
              </a:spcAft>
              <a:buSzPts val="1200"/>
              <a:buChar char="■"/>
              <a:defRPr/>
            </a:lvl9pPr>
          </a:lstStyle>
          <a:p>
            <a:endParaRPr/>
          </a:p>
        </p:txBody>
      </p:sp>
      <p:sp>
        <p:nvSpPr>
          <p:cNvPr id="40" name="Google Shape;40;p4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34"/>
          <p:cNvSpPr txBox="1">
            <a:spLocks noGrp="1"/>
          </p:cNvSpPr>
          <p:nvPr>
            <p:ph type="title"/>
          </p:nvPr>
        </p:nvSpPr>
        <p:spPr>
          <a:xfrm>
            <a:off x="710275" y="536650"/>
            <a:ext cx="7723500" cy="4812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434343"/>
              </a:buClr>
              <a:buSzPts val="2800"/>
              <a:buFont typeface="Fira Sans Extra Condensed Medium"/>
              <a:buNone/>
              <a:defRPr sz="2800" b="0" i="0" u="none" strike="noStrike" cap="none">
                <a:solidFill>
                  <a:srgbClr val="434343"/>
                </a:solidFill>
                <a:latin typeface="Fira Sans Extra Condensed Medium"/>
                <a:ea typeface="Fira Sans Extra Condensed Medium"/>
                <a:cs typeface="Fira Sans Extra Condensed Medium"/>
                <a:sym typeface="Fira Sans Extra Condensed Medium"/>
              </a:defRPr>
            </a:lvl1pPr>
            <a:lvl2pPr marR="0" lvl="1" algn="l" rtl="0">
              <a:lnSpc>
                <a:spcPct val="100000"/>
              </a:lnSpc>
              <a:spcBef>
                <a:spcPts val="0"/>
              </a:spcBef>
              <a:spcAft>
                <a:spcPts val="0"/>
              </a:spcAft>
              <a:buClr>
                <a:srgbClr val="434343"/>
              </a:buClr>
              <a:buSzPts val="2800"/>
              <a:buFont typeface="Fira Sans Extra Condensed Medium"/>
              <a:buNone/>
              <a:defRPr sz="2800" b="0" i="0" u="none" strike="noStrike" cap="none">
                <a:solidFill>
                  <a:srgbClr val="434343"/>
                </a:solidFill>
                <a:latin typeface="Fira Sans Extra Condensed Medium"/>
                <a:ea typeface="Fira Sans Extra Condensed Medium"/>
                <a:cs typeface="Fira Sans Extra Condensed Medium"/>
                <a:sym typeface="Fira Sans Extra Condensed Medium"/>
              </a:defRPr>
            </a:lvl2pPr>
            <a:lvl3pPr marR="0" lvl="2" algn="l" rtl="0">
              <a:lnSpc>
                <a:spcPct val="100000"/>
              </a:lnSpc>
              <a:spcBef>
                <a:spcPts val="0"/>
              </a:spcBef>
              <a:spcAft>
                <a:spcPts val="0"/>
              </a:spcAft>
              <a:buClr>
                <a:srgbClr val="434343"/>
              </a:buClr>
              <a:buSzPts val="2800"/>
              <a:buFont typeface="Fira Sans Extra Condensed Medium"/>
              <a:buNone/>
              <a:defRPr sz="2800" b="0" i="0" u="none" strike="noStrike" cap="none">
                <a:solidFill>
                  <a:srgbClr val="434343"/>
                </a:solidFill>
                <a:latin typeface="Fira Sans Extra Condensed Medium"/>
                <a:ea typeface="Fira Sans Extra Condensed Medium"/>
                <a:cs typeface="Fira Sans Extra Condensed Medium"/>
                <a:sym typeface="Fira Sans Extra Condensed Medium"/>
              </a:defRPr>
            </a:lvl3pPr>
            <a:lvl4pPr marR="0" lvl="3" algn="l" rtl="0">
              <a:lnSpc>
                <a:spcPct val="100000"/>
              </a:lnSpc>
              <a:spcBef>
                <a:spcPts val="0"/>
              </a:spcBef>
              <a:spcAft>
                <a:spcPts val="0"/>
              </a:spcAft>
              <a:buClr>
                <a:srgbClr val="434343"/>
              </a:buClr>
              <a:buSzPts val="2800"/>
              <a:buFont typeface="Fira Sans Extra Condensed Medium"/>
              <a:buNone/>
              <a:defRPr sz="2800" b="0" i="0" u="none" strike="noStrike" cap="none">
                <a:solidFill>
                  <a:srgbClr val="434343"/>
                </a:solidFill>
                <a:latin typeface="Fira Sans Extra Condensed Medium"/>
                <a:ea typeface="Fira Sans Extra Condensed Medium"/>
                <a:cs typeface="Fira Sans Extra Condensed Medium"/>
                <a:sym typeface="Fira Sans Extra Condensed Medium"/>
              </a:defRPr>
            </a:lvl4pPr>
            <a:lvl5pPr marR="0" lvl="4" algn="l" rtl="0">
              <a:lnSpc>
                <a:spcPct val="100000"/>
              </a:lnSpc>
              <a:spcBef>
                <a:spcPts val="0"/>
              </a:spcBef>
              <a:spcAft>
                <a:spcPts val="0"/>
              </a:spcAft>
              <a:buClr>
                <a:srgbClr val="434343"/>
              </a:buClr>
              <a:buSzPts val="2800"/>
              <a:buFont typeface="Fira Sans Extra Condensed Medium"/>
              <a:buNone/>
              <a:defRPr sz="2800" b="0" i="0" u="none" strike="noStrike" cap="none">
                <a:solidFill>
                  <a:srgbClr val="434343"/>
                </a:solidFill>
                <a:latin typeface="Fira Sans Extra Condensed Medium"/>
                <a:ea typeface="Fira Sans Extra Condensed Medium"/>
                <a:cs typeface="Fira Sans Extra Condensed Medium"/>
                <a:sym typeface="Fira Sans Extra Condensed Medium"/>
              </a:defRPr>
            </a:lvl5pPr>
            <a:lvl6pPr marR="0" lvl="5" algn="l" rtl="0">
              <a:lnSpc>
                <a:spcPct val="100000"/>
              </a:lnSpc>
              <a:spcBef>
                <a:spcPts val="0"/>
              </a:spcBef>
              <a:spcAft>
                <a:spcPts val="0"/>
              </a:spcAft>
              <a:buClr>
                <a:srgbClr val="434343"/>
              </a:buClr>
              <a:buSzPts val="2800"/>
              <a:buFont typeface="Fira Sans Extra Condensed Medium"/>
              <a:buNone/>
              <a:defRPr sz="2800" b="0" i="0" u="none" strike="noStrike" cap="none">
                <a:solidFill>
                  <a:srgbClr val="434343"/>
                </a:solidFill>
                <a:latin typeface="Fira Sans Extra Condensed Medium"/>
                <a:ea typeface="Fira Sans Extra Condensed Medium"/>
                <a:cs typeface="Fira Sans Extra Condensed Medium"/>
                <a:sym typeface="Fira Sans Extra Condensed Medium"/>
              </a:defRPr>
            </a:lvl6pPr>
            <a:lvl7pPr marR="0" lvl="6" algn="l" rtl="0">
              <a:lnSpc>
                <a:spcPct val="100000"/>
              </a:lnSpc>
              <a:spcBef>
                <a:spcPts val="0"/>
              </a:spcBef>
              <a:spcAft>
                <a:spcPts val="0"/>
              </a:spcAft>
              <a:buClr>
                <a:srgbClr val="434343"/>
              </a:buClr>
              <a:buSzPts val="2800"/>
              <a:buFont typeface="Fira Sans Extra Condensed Medium"/>
              <a:buNone/>
              <a:defRPr sz="2800" b="0" i="0" u="none" strike="noStrike" cap="none">
                <a:solidFill>
                  <a:srgbClr val="434343"/>
                </a:solidFill>
                <a:latin typeface="Fira Sans Extra Condensed Medium"/>
                <a:ea typeface="Fira Sans Extra Condensed Medium"/>
                <a:cs typeface="Fira Sans Extra Condensed Medium"/>
                <a:sym typeface="Fira Sans Extra Condensed Medium"/>
              </a:defRPr>
            </a:lvl7pPr>
            <a:lvl8pPr marR="0" lvl="7" algn="l" rtl="0">
              <a:lnSpc>
                <a:spcPct val="100000"/>
              </a:lnSpc>
              <a:spcBef>
                <a:spcPts val="0"/>
              </a:spcBef>
              <a:spcAft>
                <a:spcPts val="0"/>
              </a:spcAft>
              <a:buClr>
                <a:srgbClr val="434343"/>
              </a:buClr>
              <a:buSzPts val="2800"/>
              <a:buFont typeface="Fira Sans Extra Condensed Medium"/>
              <a:buNone/>
              <a:defRPr sz="2800" b="0" i="0" u="none" strike="noStrike" cap="none">
                <a:solidFill>
                  <a:srgbClr val="434343"/>
                </a:solidFill>
                <a:latin typeface="Fira Sans Extra Condensed Medium"/>
                <a:ea typeface="Fira Sans Extra Condensed Medium"/>
                <a:cs typeface="Fira Sans Extra Condensed Medium"/>
                <a:sym typeface="Fira Sans Extra Condensed Medium"/>
              </a:defRPr>
            </a:lvl8pPr>
            <a:lvl9pPr marR="0" lvl="8" algn="l" rtl="0">
              <a:lnSpc>
                <a:spcPct val="100000"/>
              </a:lnSpc>
              <a:spcBef>
                <a:spcPts val="0"/>
              </a:spcBef>
              <a:spcAft>
                <a:spcPts val="0"/>
              </a:spcAft>
              <a:buClr>
                <a:srgbClr val="434343"/>
              </a:buClr>
              <a:buSzPts val="2800"/>
              <a:buFont typeface="Fira Sans Extra Condensed Medium"/>
              <a:buNone/>
              <a:defRPr sz="2800" b="0" i="0" u="none" strike="noStrike" cap="none">
                <a:solidFill>
                  <a:srgbClr val="434343"/>
                </a:solidFill>
                <a:latin typeface="Fira Sans Extra Condensed Medium"/>
                <a:ea typeface="Fira Sans Extra Condensed Medium"/>
                <a:cs typeface="Fira Sans Extra Condensed Medium"/>
                <a:sym typeface="Fira Sans Extra Condensed Medium"/>
              </a:defRPr>
            </a:lvl9pPr>
          </a:lstStyle>
          <a:p>
            <a:endParaRPr/>
          </a:p>
        </p:txBody>
      </p:sp>
      <p:sp>
        <p:nvSpPr>
          <p:cNvPr id="7" name="Google Shape;7;p34"/>
          <p:cNvSpPr txBox="1">
            <a:spLocks noGrp="1"/>
          </p:cNvSpPr>
          <p:nvPr>
            <p:ph type="body" idx="1"/>
          </p:nvPr>
        </p:nvSpPr>
        <p:spPr>
          <a:xfrm>
            <a:off x="710275" y="1152475"/>
            <a:ext cx="7723500" cy="3454500"/>
          </a:xfrm>
          <a:prstGeom prst="rect">
            <a:avLst/>
          </a:prstGeom>
          <a:noFill/>
          <a:ln>
            <a:noFill/>
          </a:ln>
        </p:spPr>
        <p:txBody>
          <a:bodyPr spcFirstLastPara="1" wrap="square" lIns="91425" tIns="91425" rIns="91425" bIns="91425" anchor="t" anchorCtr="0">
            <a:noAutofit/>
          </a:bodyPr>
          <a:lstStyle>
            <a:lvl1pPr marL="457200" marR="0" lvl="0" indent="-304800" algn="l" rtl="0">
              <a:lnSpc>
                <a:spcPct val="115000"/>
              </a:lnSpc>
              <a:spcBef>
                <a:spcPts val="0"/>
              </a:spcBef>
              <a:spcAft>
                <a:spcPts val="0"/>
              </a:spcAft>
              <a:buClr>
                <a:srgbClr val="434343"/>
              </a:buClr>
              <a:buSzPts val="1200"/>
              <a:buFont typeface="Roboto"/>
              <a:buChar char="●"/>
              <a:defRPr sz="1200" b="0" i="0" u="none" strike="noStrike" cap="none">
                <a:solidFill>
                  <a:srgbClr val="434343"/>
                </a:solidFill>
                <a:latin typeface="Roboto"/>
                <a:ea typeface="Roboto"/>
                <a:cs typeface="Roboto"/>
                <a:sym typeface="Roboto"/>
              </a:defRPr>
            </a:lvl1pPr>
            <a:lvl2pPr marL="914400" marR="0" lvl="1" indent="-304800" algn="l" rtl="0">
              <a:lnSpc>
                <a:spcPct val="115000"/>
              </a:lnSpc>
              <a:spcBef>
                <a:spcPts val="1600"/>
              </a:spcBef>
              <a:spcAft>
                <a:spcPts val="0"/>
              </a:spcAft>
              <a:buClr>
                <a:srgbClr val="434343"/>
              </a:buClr>
              <a:buSzPts val="1200"/>
              <a:buFont typeface="Roboto"/>
              <a:buChar char="○"/>
              <a:defRPr sz="1200" b="0" i="0" u="none" strike="noStrike" cap="none">
                <a:solidFill>
                  <a:srgbClr val="434343"/>
                </a:solidFill>
                <a:latin typeface="Roboto"/>
                <a:ea typeface="Roboto"/>
                <a:cs typeface="Roboto"/>
                <a:sym typeface="Roboto"/>
              </a:defRPr>
            </a:lvl2pPr>
            <a:lvl3pPr marL="1371600" marR="0" lvl="2" indent="-304800" algn="l" rtl="0">
              <a:lnSpc>
                <a:spcPct val="115000"/>
              </a:lnSpc>
              <a:spcBef>
                <a:spcPts val="1600"/>
              </a:spcBef>
              <a:spcAft>
                <a:spcPts val="0"/>
              </a:spcAft>
              <a:buClr>
                <a:srgbClr val="434343"/>
              </a:buClr>
              <a:buSzPts val="1200"/>
              <a:buFont typeface="Roboto"/>
              <a:buChar char="■"/>
              <a:defRPr sz="1200" b="0" i="0" u="none" strike="noStrike" cap="none">
                <a:solidFill>
                  <a:srgbClr val="434343"/>
                </a:solidFill>
                <a:latin typeface="Roboto"/>
                <a:ea typeface="Roboto"/>
                <a:cs typeface="Roboto"/>
                <a:sym typeface="Roboto"/>
              </a:defRPr>
            </a:lvl3pPr>
            <a:lvl4pPr marL="1828800" marR="0" lvl="3" indent="-304800" algn="l" rtl="0">
              <a:lnSpc>
                <a:spcPct val="115000"/>
              </a:lnSpc>
              <a:spcBef>
                <a:spcPts val="1600"/>
              </a:spcBef>
              <a:spcAft>
                <a:spcPts val="0"/>
              </a:spcAft>
              <a:buClr>
                <a:srgbClr val="434343"/>
              </a:buClr>
              <a:buSzPts val="1200"/>
              <a:buFont typeface="Roboto"/>
              <a:buChar char="●"/>
              <a:defRPr sz="1200" b="0" i="0" u="none" strike="noStrike" cap="none">
                <a:solidFill>
                  <a:srgbClr val="434343"/>
                </a:solidFill>
                <a:latin typeface="Roboto"/>
                <a:ea typeface="Roboto"/>
                <a:cs typeface="Roboto"/>
                <a:sym typeface="Roboto"/>
              </a:defRPr>
            </a:lvl4pPr>
            <a:lvl5pPr marL="2286000" marR="0" lvl="4" indent="-304800" algn="l" rtl="0">
              <a:lnSpc>
                <a:spcPct val="115000"/>
              </a:lnSpc>
              <a:spcBef>
                <a:spcPts val="1600"/>
              </a:spcBef>
              <a:spcAft>
                <a:spcPts val="0"/>
              </a:spcAft>
              <a:buClr>
                <a:srgbClr val="434343"/>
              </a:buClr>
              <a:buSzPts val="1200"/>
              <a:buFont typeface="Roboto"/>
              <a:buChar char="○"/>
              <a:defRPr sz="1200" b="0" i="0" u="none" strike="noStrike" cap="none">
                <a:solidFill>
                  <a:srgbClr val="434343"/>
                </a:solidFill>
                <a:latin typeface="Roboto"/>
                <a:ea typeface="Roboto"/>
                <a:cs typeface="Roboto"/>
                <a:sym typeface="Roboto"/>
              </a:defRPr>
            </a:lvl5pPr>
            <a:lvl6pPr marL="2743200" marR="0" lvl="5" indent="-304800" algn="l" rtl="0">
              <a:lnSpc>
                <a:spcPct val="115000"/>
              </a:lnSpc>
              <a:spcBef>
                <a:spcPts val="1600"/>
              </a:spcBef>
              <a:spcAft>
                <a:spcPts val="0"/>
              </a:spcAft>
              <a:buClr>
                <a:srgbClr val="434343"/>
              </a:buClr>
              <a:buSzPts val="1200"/>
              <a:buFont typeface="Roboto"/>
              <a:buChar char="■"/>
              <a:defRPr sz="1200" b="0" i="0" u="none" strike="noStrike" cap="none">
                <a:solidFill>
                  <a:srgbClr val="434343"/>
                </a:solidFill>
                <a:latin typeface="Roboto"/>
                <a:ea typeface="Roboto"/>
                <a:cs typeface="Roboto"/>
                <a:sym typeface="Roboto"/>
              </a:defRPr>
            </a:lvl6pPr>
            <a:lvl7pPr marL="3200400" marR="0" lvl="6" indent="-304800" algn="l" rtl="0">
              <a:lnSpc>
                <a:spcPct val="115000"/>
              </a:lnSpc>
              <a:spcBef>
                <a:spcPts val="1600"/>
              </a:spcBef>
              <a:spcAft>
                <a:spcPts val="0"/>
              </a:spcAft>
              <a:buClr>
                <a:srgbClr val="434343"/>
              </a:buClr>
              <a:buSzPts val="1200"/>
              <a:buFont typeface="Roboto"/>
              <a:buChar char="●"/>
              <a:defRPr sz="1200" b="0" i="0" u="none" strike="noStrike" cap="none">
                <a:solidFill>
                  <a:srgbClr val="434343"/>
                </a:solidFill>
                <a:latin typeface="Roboto"/>
                <a:ea typeface="Roboto"/>
                <a:cs typeface="Roboto"/>
                <a:sym typeface="Roboto"/>
              </a:defRPr>
            </a:lvl7pPr>
            <a:lvl8pPr marL="3657600" marR="0" lvl="7" indent="-304800" algn="l" rtl="0">
              <a:lnSpc>
                <a:spcPct val="115000"/>
              </a:lnSpc>
              <a:spcBef>
                <a:spcPts val="1600"/>
              </a:spcBef>
              <a:spcAft>
                <a:spcPts val="0"/>
              </a:spcAft>
              <a:buClr>
                <a:srgbClr val="434343"/>
              </a:buClr>
              <a:buSzPts val="1200"/>
              <a:buFont typeface="Roboto"/>
              <a:buChar char="○"/>
              <a:defRPr sz="1200" b="0" i="0" u="none" strike="noStrike" cap="none">
                <a:solidFill>
                  <a:srgbClr val="434343"/>
                </a:solidFill>
                <a:latin typeface="Roboto"/>
                <a:ea typeface="Roboto"/>
                <a:cs typeface="Roboto"/>
                <a:sym typeface="Roboto"/>
              </a:defRPr>
            </a:lvl8pPr>
            <a:lvl9pPr marL="4114800" marR="0" lvl="8" indent="-304800" algn="l" rtl="0">
              <a:lnSpc>
                <a:spcPct val="115000"/>
              </a:lnSpc>
              <a:spcBef>
                <a:spcPts val="1600"/>
              </a:spcBef>
              <a:spcAft>
                <a:spcPts val="1600"/>
              </a:spcAft>
              <a:buClr>
                <a:srgbClr val="434343"/>
              </a:buClr>
              <a:buSzPts val="1200"/>
              <a:buFont typeface="Roboto"/>
              <a:buChar char="■"/>
              <a:defRPr sz="1200" b="0" i="0" u="none" strike="noStrike" cap="none">
                <a:solidFill>
                  <a:srgbClr val="434343"/>
                </a:solidFill>
                <a:latin typeface="Roboto"/>
                <a:ea typeface="Roboto"/>
                <a:cs typeface="Roboto"/>
                <a:sym typeface="Roboto"/>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415">
          <p15:clr>
            <a:srgbClr val="EA4335"/>
          </p15:clr>
        </p15:guide>
        <p15:guide id="2" orient="horz" pos="415">
          <p15:clr>
            <a:srgbClr val="EA4335"/>
          </p15:clr>
        </p15:guide>
        <p15:guide id="3" pos="5345">
          <p15:clr>
            <a:srgbClr val="EA4335"/>
          </p15:clr>
        </p15:guide>
        <p15:guide id="4" orient="horz" pos="2825">
          <p15:clr>
            <a:srgbClr val="EA4335"/>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6.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1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2.png"/></Relationships>
</file>

<file path=ppt/slides/_rels/slide1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2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5"/>
        <p:cNvGrpSpPr/>
        <p:nvPr/>
      </p:nvGrpSpPr>
      <p:grpSpPr>
        <a:xfrm>
          <a:off x="0" y="0"/>
          <a:ext cx="0" cy="0"/>
          <a:chOff x="0" y="0"/>
          <a:chExt cx="0" cy="0"/>
        </a:xfrm>
      </p:grpSpPr>
      <p:sp>
        <p:nvSpPr>
          <p:cNvPr id="56" name="Google Shape;56;p1"/>
          <p:cNvSpPr/>
          <p:nvPr/>
        </p:nvSpPr>
        <p:spPr>
          <a:xfrm rot="-900191">
            <a:off x="-834583" y="1353506"/>
            <a:ext cx="6109566" cy="6109566"/>
          </a:xfrm>
          <a:prstGeom prst="rtTriangle">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 name="Google Shape;57;p1"/>
          <p:cNvSpPr txBox="1">
            <a:spLocks noGrp="1"/>
          </p:cNvSpPr>
          <p:nvPr>
            <p:ph type="ctrTitle"/>
          </p:nvPr>
        </p:nvSpPr>
        <p:spPr>
          <a:xfrm>
            <a:off x="4285200" y="666850"/>
            <a:ext cx="4583700" cy="2081100"/>
          </a:xfrm>
          <a:prstGeom prst="rect">
            <a:avLst/>
          </a:prstGeom>
          <a:noFill/>
          <a:ln>
            <a:noFill/>
          </a:ln>
        </p:spPr>
        <p:txBody>
          <a:bodyPr spcFirstLastPara="1" wrap="square" lIns="91425" tIns="91425" rIns="91425" bIns="91425" anchor="b" anchorCtr="0">
            <a:noAutofit/>
          </a:bodyPr>
          <a:lstStyle/>
          <a:p>
            <a:pPr marL="0" lvl="0" indent="0" algn="ctr" rtl="0">
              <a:lnSpc>
                <a:spcPct val="90000"/>
              </a:lnSpc>
              <a:spcBef>
                <a:spcPts val="0"/>
              </a:spcBef>
              <a:spcAft>
                <a:spcPts val="0"/>
              </a:spcAft>
              <a:buSzPts val="5200"/>
              <a:buNone/>
            </a:pPr>
            <a:r>
              <a:rPr lang="en"/>
              <a:t>Real Estate Market of 9 French Cities 2015-2019</a:t>
            </a:r>
            <a:endParaRPr/>
          </a:p>
        </p:txBody>
      </p:sp>
      <p:sp>
        <p:nvSpPr>
          <p:cNvPr id="58" name="Google Shape;58;p1"/>
          <p:cNvSpPr txBox="1">
            <a:spLocks noGrp="1"/>
          </p:cNvSpPr>
          <p:nvPr>
            <p:ph type="subTitle" idx="1"/>
          </p:nvPr>
        </p:nvSpPr>
        <p:spPr>
          <a:xfrm>
            <a:off x="5704575" y="3335749"/>
            <a:ext cx="2723700" cy="1271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Clr>
                <a:schemeClr val="dk1"/>
              </a:buClr>
              <a:buSzPts val="1100"/>
              <a:buFont typeface="Arial"/>
              <a:buNone/>
            </a:pPr>
            <a:r>
              <a:rPr lang="en"/>
              <a:t>Group member:</a:t>
            </a:r>
            <a:endParaRPr/>
          </a:p>
          <a:p>
            <a:pPr marL="0" lvl="0" indent="0" algn="ctr" rtl="0">
              <a:lnSpc>
                <a:spcPct val="100000"/>
              </a:lnSpc>
              <a:spcBef>
                <a:spcPts val="0"/>
              </a:spcBef>
              <a:spcAft>
                <a:spcPts val="0"/>
              </a:spcAft>
              <a:buClr>
                <a:schemeClr val="dk1"/>
              </a:buClr>
              <a:buSzPts val="1100"/>
              <a:buFont typeface="Arial"/>
              <a:buNone/>
            </a:pPr>
            <a:r>
              <a:rPr lang="en"/>
              <a:t>Jing Fei XU</a:t>
            </a:r>
            <a:endParaRPr/>
          </a:p>
          <a:p>
            <a:pPr marL="0" lvl="0" indent="0" algn="ctr" rtl="0">
              <a:lnSpc>
                <a:spcPct val="100000"/>
              </a:lnSpc>
              <a:spcBef>
                <a:spcPts val="0"/>
              </a:spcBef>
              <a:spcAft>
                <a:spcPts val="0"/>
              </a:spcAft>
              <a:buClr>
                <a:schemeClr val="dk1"/>
              </a:buClr>
              <a:buSzPts val="1100"/>
              <a:buFont typeface="Arial"/>
              <a:buNone/>
            </a:pPr>
            <a:r>
              <a:rPr lang="en"/>
              <a:t>Michael WARNER</a:t>
            </a:r>
            <a:endParaRPr/>
          </a:p>
          <a:p>
            <a:pPr marL="0" lvl="0" indent="0" algn="ctr" rtl="0">
              <a:lnSpc>
                <a:spcPct val="100000"/>
              </a:lnSpc>
              <a:spcBef>
                <a:spcPts val="0"/>
              </a:spcBef>
              <a:spcAft>
                <a:spcPts val="0"/>
              </a:spcAft>
              <a:buClr>
                <a:schemeClr val="dk1"/>
              </a:buClr>
              <a:buSzPts val="1100"/>
              <a:buFont typeface="Arial"/>
              <a:buNone/>
            </a:pPr>
            <a:r>
              <a:rPr lang="en"/>
              <a:t>Suet Wah CHU</a:t>
            </a:r>
            <a:endParaRPr/>
          </a:p>
          <a:p>
            <a:pPr marL="0" lvl="0" indent="0" algn="ctr" rtl="0">
              <a:lnSpc>
                <a:spcPct val="100000"/>
              </a:lnSpc>
              <a:spcBef>
                <a:spcPts val="0"/>
              </a:spcBef>
              <a:spcAft>
                <a:spcPts val="0"/>
              </a:spcAft>
              <a:buClr>
                <a:schemeClr val="dk1"/>
              </a:buClr>
              <a:buSzPts val="1100"/>
              <a:buFont typeface="Arial"/>
              <a:buNone/>
            </a:pPr>
            <a:endParaRPr/>
          </a:p>
          <a:p>
            <a:pPr marL="0" lvl="0" indent="0" algn="ctr" rtl="0">
              <a:lnSpc>
                <a:spcPct val="100000"/>
              </a:lnSpc>
              <a:spcBef>
                <a:spcPts val="0"/>
              </a:spcBef>
              <a:spcAft>
                <a:spcPts val="0"/>
              </a:spcAft>
              <a:buClr>
                <a:schemeClr val="dk1"/>
              </a:buClr>
              <a:buSzPts val="1100"/>
              <a:buFont typeface="Arial"/>
              <a:buNone/>
            </a:pPr>
            <a:endParaRPr/>
          </a:p>
          <a:p>
            <a:pPr marL="0" lvl="0" indent="0" algn="ctr" rtl="0">
              <a:lnSpc>
                <a:spcPct val="100000"/>
              </a:lnSpc>
              <a:spcBef>
                <a:spcPts val="0"/>
              </a:spcBef>
              <a:spcAft>
                <a:spcPts val="0"/>
              </a:spcAft>
              <a:buSzPts val="2800"/>
              <a:buNone/>
            </a:pPr>
            <a:endParaRPr/>
          </a:p>
        </p:txBody>
      </p:sp>
      <p:grpSp>
        <p:nvGrpSpPr>
          <p:cNvPr id="59" name="Google Shape;59;p1"/>
          <p:cNvGrpSpPr/>
          <p:nvPr/>
        </p:nvGrpSpPr>
        <p:grpSpPr>
          <a:xfrm flipH="1">
            <a:off x="-9280" y="-4191038"/>
            <a:ext cx="1495764" cy="8207145"/>
            <a:chOff x="7139615" y="1617320"/>
            <a:chExt cx="429163" cy="2354789"/>
          </a:xfrm>
        </p:grpSpPr>
        <p:sp>
          <p:nvSpPr>
            <p:cNvPr id="60" name="Google Shape;60;p1"/>
            <p:cNvSpPr/>
            <p:nvPr/>
          </p:nvSpPr>
          <p:spPr>
            <a:xfrm>
              <a:off x="7140610" y="2696598"/>
              <a:ext cx="428168" cy="247277"/>
            </a:xfrm>
            <a:custGeom>
              <a:avLst/>
              <a:gdLst/>
              <a:ahLst/>
              <a:cxnLst/>
              <a:rect l="l" t="t" r="r" b="b"/>
              <a:pathLst>
                <a:path w="43032" h="24852" extrusionOk="0">
                  <a:moveTo>
                    <a:pt x="21449" y="1"/>
                  </a:moveTo>
                  <a:lnTo>
                    <a:pt x="1" y="12376"/>
                  </a:lnTo>
                  <a:lnTo>
                    <a:pt x="21583" y="24852"/>
                  </a:lnTo>
                  <a:lnTo>
                    <a:pt x="43031" y="12476"/>
                  </a:lnTo>
                  <a:lnTo>
                    <a:pt x="21449" y="1"/>
                  </a:lnTo>
                  <a:close/>
                </a:path>
              </a:pathLst>
            </a:custGeom>
            <a:solidFill>
              <a:srgbClr val="EEEEE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 name="Google Shape;61;p1"/>
            <p:cNvSpPr/>
            <p:nvPr/>
          </p:nvSpPr>
          <p:spPr>
            <a:xfrm>
              <a:off x="7139615" y="2820387"/>
              <a:ext cx="214084" cy="1151722"/>
            </a:xfrm>
            <a:custGeom>
              <a:avLst/>
              <a:gdLst/>
              <a:ahLst/>
              <a:cxnLst/>
              <a:rect l="l" t="t" r="r" b="b"/>
              <a:pathLst>
                <a:path w="21516" h="115751" extrusionOk="0">
                  <a:moveTo>
                    <a:pt x="1" y="1"/>
                  </a:moveTo>
                  <a:lnTo>
                    <a:pt x="1" y="103375"/>
                  </a:lnTo>
                  <a:lnTo>
                    <a:pt x="21516" y="115750"/>
                  </a:lnTo>
                  <a:lnTo>
                    <a:pt x="21516" y="12343"/>
                  </a:lnTo>
                  <a:lnTo>
                    <a:pt x="1" y="1"/>
                  </a:lnTo>
                  <a:close/>
                </a:path>
              </a:pathLst>
            </a:custGeom>
            <a:solidFill>
              <a:srgbClr val="66666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 name="Google Shape;62;p1"/>
            <p:cNvSpPr/>
            <p:nvPr/>
          </p:nvSpPr>
          <p:spPr>
            <a:xfrm>
              <a:off x="7353673" y="2820387"/>
              <a:ext cx="214423" cy="1151722"/>
            </a:xfrm>
            <a:custGeom>
              <a:avLst/>
              <a:gdLst/>
              <a:ahLst/>
              <a:cxnLst/>
              <a:rect l="l" t="t" r="r" b="b"/>
              <a:pathLst>
                <a:path w="21550" h="115751" extrusionOk="0">
                  <a:moveTo>
                    <a:pt x="21550" y="1"/>
                  </a:moveTo>
                  <a:lnTo>
                    <a:pt x="1" y="12343"/>
                  </a:lnTo>
                  <a:lnTo>
                    <a:pt x="1" y="115750"/>
                  </a:lnTo>
                  <a:lnTo>
                    <a:pt x="21550" y="103375"/>
                  </a:lnTo>
                  <a:lnTo>
                    <a:pt x="21550" y="1"/>
                  </a:lnTo>
                  <a:close/>
                </a:path>
              </a:pathLst>
            </a:custGeom>
            <a:solidFill>
              <a:srgbClr val="B7B7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 name="Google Shape;63;p1"/>
            <p:cNvSpPr/>
            <p:nvPr/>
          </p:nvSpPr>
          <p:spPr>
            <a:xfrm>
              <a:off x="7380895" y="2927591"/>
              <a:ext cx="40168" cy="1028910"/>
            </a:xfrm>
            <a:custGeom>
              <a:avLst/>
              <a:gdLst/>
              <a:ahLst/>
              <a:cxnLst/>
              <a:rect l="l" t="t" r="r" b="b"/>
              <a:pathLst>
                <a:path w="4037" h="103408" extrusionOk="0">
                  <a:moveTo>
                    <a:pt x="4036" y="0"/>
                  </a:moveTo>
                  <a:lnTo>
                    <a:pt x="0" y="2335"/>
                  </a:lnTo>
                  <a:lnTo>
                    <a:pt x="0" y="103408"/>
                  </a:lnTo>
                  <a:lnTo>
                    <a:pt x="4036" y="101073"/>
                  </a:lnTo>
                  <a:lnTo>
                    <a:pt x="4036"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 name="Google Shape;64;p1"/>
            <p:cNvSpPr/>
            <p:nvPr/>
          </p:nvSpPr>
          <p:spPr>
            <a:xfrm>
              <a:off x="7440958" y="2893077"/>
              <a:ext cx="39840" cy="1028581"/>
            </a:xfrm>
            <a:custGeom>
              <a:avLst/>
              <a:gdLst/>
              <a:ahLst/>
              <a:cxnLst/>
              <a:rect l="l" t="t" r="r" b="b"/>
              <a:pathLst>
                <a:path w="4004" h="103375" extrusionOk="0">
                  <a:moveTo>
                    <a:pt x="4004" y="0"/>
                  </a:moveTo>
                  <a:lnTo>
                    <a:pt x="1" y="2335"/>
                  </a:lnTo>
                  <a:lnTo>
                    <a:pt x="1" y="103374"/>
                  </a:lnTo>
                  <a:lnTo>
                    <a:pt x="4004" y="101072"/>
                  </a:lnTo>
                  <a:lnTo>
                    <a:pt x="4004"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 name="Google Shape;65;p1"/>
            <p:cNvSpPr/>
            <p:nvPr/>
          </p:nvSpPr>
          <p:spPr>
            <a:xfrm>
              <a:off x="7500704" y="2858553"/>
              <a:ext cx="40168" cy="1028581"/>
            </a:xfrm>
            <a:custGeom>
              <a:avLst/>
              <a:gdLst/>
              <a:ahLst/>
              <a:cxnLst/>
              <a:rect l="l" t="t" r="r" b="b"/>
              <a:pathLst>
                <a:path w="4037" h="103375" extrusionOk="0">
                  <a:moveTo>
                    <a:pt x="4036" y="1"/>
                  </a:moveTo>
                  <a:lnTo>
                    <a:pt x="0" y="2303"/>
                  </a:lnTo>
                  <a:lnTo>
                    <a:pt x="0" y="103375"/>
                  </a:lnTo>
                  <a:lnTo>
                    <a:pt x="4036" y="101073"/>
                  </a:lnTo>
                  <a:lnTo>
                    <a:pt x="4036"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 name="Google Shape;66;p1"/>
            <p:cNvSpPr/>
            <p:nvPr/>
          </p:nvSpPr>
          <p:spPr>
            <a:xfrm>
              <a:off x="7139615" y="2239270"/>
              <a:ext cx="215418" cy="142066"/>
            </a:xfrm>
            <a:custGeom>
              <a:avLst/>
              <a:gdLst/>
              <a:ahLst/>
              <a:cxnLst/>
              <a:rect l="l" t="t" r="r" b="b"/>
              <a:pathLst>
                <a:path w="21650" h="14278" extrusionOk="0">
                  <a:moveTo>
                    <a:pt x="1" y="0"/>
                  </a:moveTo>
                  <a:lnTo>
                    <a:pt x="1" y="1768"/>
                  </a:lnTo>
                  <a:lnTo>
                    <a:pt x="21649" y="14277"/>
                  </a:lnTo>
                  <a:lnTo>
                    <a:pt x="21649" y="12476"/>
                  </a:lnTo>
                  <a:lnTo>
                    <a:pt x="1" y="0"/>
                  </a:lnTo>
                  <a:close/>
                </a:path>
              </a:pathLst>
            </a:custGeom>
            <a:solidFill>
              <a:srgbClr val="9F9F9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 name="Google Shape;67;p1"/>
            <p:cNvSpPr/>
            <p:nvPr/>
          </p:nvSpPr>
          <p:spPr>
            <a:xfrm>
              <a:off x="7355007" y="2239936"/>
              <a:ext cx="213756" cy="141399"/>
            </a:xfrm>
            <a:custGeom>
              <a:avLst/>
              <a:gdLst/>
              <a:ahLst/>
              <a:cxnLst/>
              <a:rect l="l" t="t" r="r" b="b"/>
              <a:pathLst>
                <a:path w="21483" h="14211" extrusionOk="0">
                  <a:moveTo>
                    <a:pt x="21482" y="0"/>
                  </a:moveTo>
                  <a:lnTo>
                    <a:pt x="0" y="12409"/>
                  </a:lnTo>
                  <a:lnTo>
                    <a:pt x="0" y="14210"/>
                  </a:lnTo>
                  <a:lnTo>
                    <a:pt x="21482" y="1801"/>
                  </a:lnTo>
                  <a:lnTo>
                    <a:pt x="21482" y="0"/>
                  </a:lnTo>
                  <a:close/>
                </a:path>
              </a:pathLst>
            </a:custGeom>
            <a:solidFill>
              <a:srgbClr val="D6D6D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 name="Google Shape;68;p1"/>
            <p:cNvSpPr/>
            <p:nvPr/>
          </p:nvSpPr>
          <p:spPr>
            <a:xfrm>
              <a:off x="7355007" y="2240593"/>
              <a:ext cx="204124" cy="684063"/>
            </a:xfrm>
            <a:custGeom>
              <a:avLst/>
              <a:gdLst/>
              <a:ahLst/>
              <a:cxnLst/>
              <a:rect l="l" t="t" r="r" b="b"/>
              <a:pathLst>
                <a:path w="20515" h="68750" extrusionOk="0">
                  <a:moveTo>
                    <a:pt x="20515" y="1"/>
                  </a:moveTo>
                  <a:lnTo>
                    <a:pt x="0" y="11776"/>
                  </a:lnTo>
                  <a:lnTo>
                    <a:pt x="0" y="68750"/>
                  </a:lnTo>
                  <a:lnTo>
                    <a:pt x="20515" y="56975"/>
                  </a:lnTo>
                  <a:lnTo>
                    <a:pt x="20515" y="1"/>
                  </a:lnTo>
                  <a:close/>
                </a:path>
              </a:pathLst>
            </a:custGeom>
            <a:solidFill>
              <a:srgbClr val="B7B7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69" name="Google Shape;69;p1"/>
            <p:cNvGrpSpPr/>
            <p:nvPr/>
          </p:nvGrpSpPr>
          <p:grpSpPr>
            <a:xfrm>
              <a:off x="7375582" y="2288051"/>
              <a:ext cx="166961" cy="587455"/>
              <a:chOff x="7375582" y="2288051"/>
              <a:chExt cx="166961" cy="587455"/>
            </a:xfrm>
          </p:grpSpPr>
          <p:sp>
            <p:nvSpPr>
              <p:cNvPr id="70" name="Google Shape;70;p1"/>
              <p:cNvSpPr/>
              <p:nvPr/>
            </p:nvSpPr>
            <p:spPr>
              <a:xfrm>
                <a:off x="7375582" y="2741400"/>
                <a:ext cx="166961" cy="134106"/>
              </a:xfrm>
              <a:custGeom>
                <a:avLst/>
                <a:gdLst/>
                <a:ahLst/>
                <a:cxnLst/>
                <a:rect l="l" t="t" r="r" b="b"/>
                <a:pathLst>
                  <a:path w="16780" h="13478" extrusionOk="0">
                    <a:moveTo>
                      <a:pt x="16779" y="1"/>
                    </a:moveTo>
                    <a:lnTo>
                      <a:pt x="1" y="9708"/>
                    </a:lnTo>
                    <a:lnTo>
                      <a:pt x="1" y="13477"/>
                    </a:lnTo>
                    <a:lnTo>
                      <a:pt x="16779" y="3804"/>
                    </a:lnTo>
                    <a:lnTo>
                      <a:pt x="16779"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 name="Google Shape;71;p1"/>
              <p:cNvSpPr/>
              <p:nvPr/>
            </p:nvSpPr>
            <p:spPr>
              <a:xfrm>
                <a:off x="7375582" y="2288051"/>
                <a:ext cx="166961" cy="134106"/>
              </a:xfrm>
              <a:custGeom>
                <a:avLst/>
                <a:gdLst/>
                <a:ahLst/>
                <a:cxnLst/>
                <a:rect l="l" t="t" r="r" b="b"/>
                <a:pathLst>
                  <a:path w="16780" h="13478" extrusionOk="0">
                    <a:moveTo>
                      <a:pt x="16779" y="1"/>
                    </a:moveTo>
                    <a:lnTo>
                      <a:pt x="1" y="9675"/>
                    </a:lnTo>
                    <a:lnTo>
                      <a:pt x="1" y="13477"/>
                    </a:lnTo>
                    <a:lnTo>
                      <a:pt x="16779" y="3804"/>
                    </a:lnTo>
                    <a:lnTo>
                      <a:pt x="16779"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 name="Google Shape;72;p1"/>
              <p:cNvSpPr/>
              <p:nvPr/>
            </p:nvSpPr>
            <p:spPr>
              <a:xfrm>
                <a:off x="7375582" y="2344473"/>
                <a:ext cx="166961" cy="134434"/>
              </a:xfrm>
              <a:custGeom>
                <a:avLst/>
                <a:gdLst/>
                <a:ahLst/>
                <a:cxnLst/>
                <a:rect l="l" t="t" r="r" b="b"/>
                <a:pathLst>
                  <a:path w="16780" h="13511" extrusionOk="0">
                    <a:moveTo>
                      <a:pt x="16779" y="1"/>
                    </a:moveTo>
                    <a:lnTo>
                      <a:pt x="1" y="9708"/>
                    </a:lnTo>
                    <a:lnTo>
                      <a:pt x="1" y="13510"/>
                    </a:lnTo>
                    <a:lnTo>
                      <a:pt x="16779" y="3803"/>
                    </a:lnTo>
                    <a:lnTo>
                      <a:pt x="16779"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 name="Google Shape;73;p1"/>
              <p:cNvSpPr/>
              <p:nvPr/>
            </p:nvSpPr>
            <p:spPr>
              <a:xfrm>
                <a:off x="7375582" y="2457975"/>
                <a:ext cx="166961" cy="134106"/>
              </a:xfrm>
              <a:custGeom>
                <a:avLst/>
                <a:gdLst/>
                <a:ahLst/>
                <a:cxnLst/>
                <a:rect l="l" t="t" r="r" b="b"/>
                <a:pathLst>
                  <a:path w="16780" h="13478" extrusionOk="0">
                    <a:moveTo>
                      <a:pt x="16779" y="1"/>
                    </a:moveTo>
                    <a:lnTo>
                      <a:pt x="1" y="9674"/>
                    </a:lnTo>
                    <a:lnTo>
                      <a:pt x="1" y="13477"/>
                    </a:lnTo>
                    <a:lnTo>
                      <a:pt x="16779" y="3804"/>
                    </a:lnTo>
                    <a:lnTo>
                      <a:pt x="16779"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 name="Google Shape;74;p1"/>
              <p:cNvSpPr/>
              <p:nvPr/>
            </p:nvSpPr>
            <p:spPr>
              <a:xfrm>
                <a:off x="7375582" y="2401224"/>
                <a:ext cx="166961" cy="134096"/>
              </a:xfrm>
              <a:custGeom>
                <a:avLst/>
                <a:gdLst/>
                <a:ahLst/>
                <a:cxnLst/>
                <a:rect l="l" t="t" r="r" b="b"/>
                <a:pathLst>
                  <a:path w="16780" h="13477" extrusionOk="0">
                    <a:moveTo>
                      <a:pt x="16779" y="1"/>
                    </a:moveTo>
                    <a:lnTo>
                      <a:pt x="1" y="9708"/>
                    </a:lnTo>
                    <a:lnTo>
                      <a:pt x="1" y="13477"/>
                    </a:lnTo>
                    <a:lnTo>
                      <a:pt x="16779" y="3803"/>
                    </a:lnTo>
                    <a:lnTo>
                      <a:pt x="16779"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 name="Google Shape;75;p1"/>
              <p:cNvSpPr/>
              <p:nvPr/>
            </p:nvSpPr>
            <p:spPr>
              <a:xfrm>
                <a:off x="7375582" y="2514726"/>
                <a:ext cx="166961" cy="134106"/>
              </a:xfrm>
              <a:custGeom>
                <a:avLst/>
                <a:gdLst/>
                <a:ahLst/>
                <a:cxnLst/>
                <a:rect l="l" t="t" r="r" b="b"/>
                <a:pathLst>
                  <a:path w="16780" h="13478" extrusionOk="0">
                    <a:moveTo>
                      <a:pt x="16779" y="1"/>
                    </a:moveTo>
                    <a:lnTo>
                      <a:pt x="1" y="9674"/>
                    </a:lnTo>
                    <a:lnTo>
                      <a:pt x="1" y="13477"/>
                    </a:lnTo>
                    <a:lnTo>
                      <a:pt x="16779" y="3804"/>
                    </a:lnTo>
                    <a:lnTo>
                      <a:pt x="16779"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 name="Google Shape;76;p1"/>
              <p:cNvSpPr/>
              <p:nvPr/>
            </p:nvSpPr>
            <p:spPr>
              <a:xfrm>
                <a:off x="7375582" y="2571476"/>
                <a:ext cx="166961" cy="134106"/>
              </a:xfrm>
              <a:custGeom>
                <a:avLst/>
                <a:gdLst/>
                <a:ahLst/>
                <a:cxnLst/>
                <a:rect l="l" t="t" r="r" b="b"/>
                <a:pathLst>
                  <a:path w="16780" h="13478" extrusionOk="0">
                    <a:moveTo>
                      <a:pt x="16779" y="1"/>
                    </a:moveTo>
                    <a:lnTo>
                      <a:pt x="1" y="9675"/>
                    </a:lnTo>
                    <a:lnTo>
                      <a:pt x="1" y="13477"/>
                    </a:lnTo>
                    <a:lnTo>
                      <a:pt x="16779" y="3804"/>
                    </a:lnTo>
                    <a:lnTo>
                      <a:pt x="16779"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 name="Google Shape;77;p1"/>
              <p:cNvSpPr/>
              <p:nvPr/>
            </p:nvSpPr>
            <p:spPr>
              <a:xfrm>
                <a:off x="7375582" y="2628237"/>
                <a:ext cx="166961" cy="134096"/>
              </a:xfrm>
              <a:custGeom>
                <a:avLst/>
                <a:gdLst/>
                <a:ahLst/>
                <a:cxnLst/>
                <a:rect l="l" t="t" r="r" b="b"/>
                <a:pathLst>
                  <a:path w="16780" h="13477" extrusionOk="0">
                    <a:moveTo>
                      <a:pt x="16779" y="0"/>
                    </a:moveTo>
                    <a:lnTo>
                      <a:pt x="1" y="9674"/>
                    </a:lnTo>
                    <a:lnTo>
                      <a:pt x="1" y="13476"/>
                    </a:lnTo>
                    <a:lnTo>
                      <a:pt x="16779" y="3769"/>
                    </a:lnTo>
                    <a:lnTo>
                      <a:pt x="16779"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 name="Google Shape;78;p1"/>
              <p:cNvSpPr/>
              <p:nvPr/>
            </p:nvSpPr>
            <p:spPr>
              <a:xfrm>
                <a:off x="7375582" y="2684649"/>
                <a:ext cx="166961" cy="134434"/>
              </a:xfrm>
              <a:custGeom>
                <a:avLst/>
                <a:gdLst/>
                <a:ahLst/>
                <a:cxnLst/>
                <a:rect l="l" t="t" r="r" b="b"/>
                <a:pathLst>
                  <a:path w="16780" h="13511" extrusionOk="0">
                    <a:moveTo>
                      <a:pt x="16779" y="1"/>
                    </a:moveTo>
                    <a:lnTo>
                      <a:pt x="1" y="9708"/>
                    </a:lnTo>
                    <a:lnTo>
                      <a:pt x="1" y="13510"/>
                    </a:lnTo>
                    <a:lnTo>
                      <a:pt x="16779" y="3804"/>
                    </a:lnTo>
                    <a:lnTo>
                      <a:pt x="16779"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79" name="Google Shape;79;p1"/>
            <p:cNvSpPr/>
            <p:nvPr/>
          </p:nvSpPr>
          <p:spPr>
            <a:xfrm>
              <a:off x="7150897" y="2240593"/>
              <a:ext cx="204134" cy="684063"/>
            </a:xfrm>
            <a:custGeom>
              <a:avLst/>
              <a:gdLst/>
              <a:ahLst/>
              <a:cxnLst/>
              <a:rect l="l" t="t" r="r" b="b"/>
              <a:pathLst>
                <a:path w="20516" h="68750" extrusionOk="0">
                  <a:moveTo>
                    <a:pt x="1" y="1"/>
                  </a:moveTo>
                  <a:lnTo>
                    <a:pt x="1" y="56975"/>
                  </a:lnTo>
                  <a:lnTo>
                    <a:pt x="20515" y="68750"/>
                  </a:lnTo>
                  <a:lnTo>
                    <a:pt x="20515" y="11776"/>
                  </a:lnTo>
                  <a:lnTo>
                    <a:pt x="1" y="1"/>
                  </a:lnTo>
                  <a:close/>
                </a:path>
              </a:pathLst>
            </a:custGeom>
            <a:solidFill>
              <a:srgbClr val="66666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 name="Google Shape;80;p1"/>
            <p:cNvSpPr/>
            <p:nvPr/>
          </p:nvSpPr>
          <p:spPr>
            <a:xfrm>
              <a:off x="7139615" y="2115809"/>
              <a:ext cx="429163" cy="247606"/>
            </a:xfrm>
            <a:custGeom>
              <a:avLst/>
              <a:gdLst/>
              <a:ahLst/>
              <a:cxnLst/>
              <a:rect l="l" t="t" r="r" b="b"/>
              <a:pathLst>
                <a:path w="43132" h="24885" extrusionOk="0">
                  <a:moveTo>
                    <a:pt x="21516" y="1"/>
                  </a:moveTo>
                  <a:lnTo>
                    <a:pt x="1" y="12409"/>
                  </a:lnTo>
                  <a:lnTo>
                    <a:pt x="21649" y="24885"/>
                  </a:lnTo>
                  <a:lnTo>
                    <a:pt x="43131" y="12476"/>
                  </a:lnTo>
                  <a:lnTo>
                    <a:pt x="21516" y="1"/>
                  </a:lnTo>
                  <a:close/>
                </a:path>
              </a:pathLst>
            </a:custGeom>
            <a:solidFill>
              <a:srgbClr val="EEEEE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81" name="Google Shape;81;p1"/>
            <p:cNvGrpSpPr/>
            <p:nvPr/>
          </p:nvGrpSpPr>
          <p:grpSpPr>
            <a:xfrm>
              <a:off x="7167493" y="2288051"/>
              <a:ext cx="166961" cy="587455"/>
              <a:chOff x="7167493" y="2288051"/>
              <a:chExt cx="166961" cy="587455"/>
            </a:xfrm>
          </p:grpSpPr>
          <p:sp>
            <p:nvSpPr>
              <p:cNvPr id="82" name="Google Shape;82;p1"/>
              <p:cNvSpPr/>
              <p:nvPr/>
            </p:nvSpPr>
            <p:spPr>
              <a:xfrm>
                <a:off x="7167493" y="2741400"/>
                <a:ext cx="166961" cy="134106"/>
              </a:xfrm>
              <a:custGeom>
                <a:avLst/>
                <a:gdLst/>
                <a:ahLst/>
                <a:cxnLst/>
                <a:rect l="l" t="t" r="r" b="b"/>
                <a:pathLst>
                  <a:path w="16780" h="13478" extrusionOk="0">
                    <a:moveTo>
                      <a:pt x="1" y="1"/>
                    </a:moveTo>
                    <a:lnTo>
                      <a:pt x="1" y="3804"/>
                    </a:lnTo>
                    <a:lnTo>
                      <a:pt x="16779" y="13477"/>
                    </a:lnTo>
                    <a:lnTo>
                      <a:pt x="16779" y="9708"/>
                    </a:lnTo>
                    <a:lnTo>
                      <a:pt x="1"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 name="Google Shape;83;p1"/>
              <p:cNvSpPr/>
              <p:nvPr/>
            </p:nvSpPr>
            <p:spPr>
              <a:xfrm>
                <a:off x="7167493" y="2288051"/>
                <a:ext cx="166961" cy="134106"/>
              </a:xfrm>
              <a:custGeom>
                <a:avLst/>
                <a:gdLst/>
                <a:ahLst/>
                <a:cxnLst/>
                <a:rect l="l" t="t" r="r" b="b"/>
                <a:pathLst>
                  <a:path w="16780" h="13478" extrusionOk="0">
                    <a:moveTo>
                      <a:pt x="1" y="1"/>
                    </a:moveTo>
                    <a:lnTo>
                      <a:pt x="1" y="3804"/>
                    </a:lnTo>
                    <a:lnTo>
                      <a:pt x="16779" y="13477"/>
                    </a:lnTo>
                    <a:lnTo>
                      <a:pt x="16779" y="9675"/>
                    </a:lnTo>
                    <a:lnTo>
                      <a:pt x="1"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 name="Google Shape;84;p1"/>
              <p:cNvSpPr/>
              <p:nvPr/>
            </p:nvSpPr>
            <p:spPr>
              <a:xfrm>
                <a:off x="7167493" y="2344473"/>
                <a:ext cx="166961" cy="134434"/>
              </a:xfrm>
              <a:custGeom>
                <a:avLst/>
                <a:gdLst/>
                <a:ahLst/>
                <a:cxnLst/>
                <a:rect l="l" t="t" r="r" b="b"/>
                <a:pathLst>
                  <a:path w="16780" h="13511" extrusionOk="0">
                    <a:moveTo>
                      <a:pt x="1" y="1"/>
                    </a:moveTo>
                    <a:lnTo>
                      <a:pt x="1" y="3803"/>
                    </a:lnTo>
                    <a:lnTo>
                      <a:pt x="16779" y="13510"/>
                    </a:lnTo>
                    <a:lnTo>
                      <a:pt x="16779" y="9708"/>
                    </a:lnTo>
                    <a:lnTo>
                      <a:pt x="1"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 name="Google Shape;85;p1"/>
              <p:cNvSpPr/>
              <p:nvPr/>
            </p:nvSpPr>
            <p:spPr>
              <a:xfrm>
                <a:off x="7167493" y="2457975"/>
                <a:ext cx="166961" cy="134106"/>
              </a:xfrm>
              <a:custGeom>
                <a:avLst/>
                <a:gdLst/>
                <a:ahLst/>
                <a:cxnLst/>
                <a:rect l="l" t="t" r="r" b="b"/>
                <a:pathLst>
                  <a:path w="16780" h="13478" extrusionOk="0">
                    <a:moveTo>
                      <a:pt x="1" y="1"/>
                    </a:moveTo>
                    <a:lnTo>
                      <a:pt x="1" y="3804"/>
                    </a:lnTo>
                    <a:lnTo>
                      <a:pt x="16779" y="13477"/>
                    </a:lnTo>
                    <a:lnTo>
                      <a:pt x="16779" y="9674"/>
                    </a:lnTo>
                    <a:lnTo>
                      <a:pt x="1"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 name="Google Shape;86;p1"/>
              <p:cNvSpPr/>
              <p:nvPr/>
            </p:nvSpPr>
            <p:spPr>
              <a:xfrm>
                <a:off x="7167493" y="2401224"/>
                <a:ext cx="166961" cy="134096"/>
              </a:xfrm>
              <a:custGeom>
                <a:avLst/>
                <a:gdLst/>
                <a:ahLst/>
                <a:cxnLst/>
                <a:rect l="l" t="t" r="r" b="b"/>
                <a:pathLst>
                  <a:path w="16780" h="13477" extrusionOk="0">
                    <a:moveTo>
                      <a:pt x="1" y="1"/>
                    </a:moveTo>
                    <a:lnTo>
                      <a:pt x="1" y="3803"/>
                    </a:lnTo>
                    <a:lnTo>
                      <a:pt x="16779" y="13477"/>
                    </a:lnTo>
                    <a:lnTo>
                      <a:pt x="16779" y="9708"/>
                    </a:lnTo>
                    <a:lnTo>
                      <a:pt x="1"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 name="Google Shape;87;p1"/>
              <p:cNvSpPr/>
              <p:nvPr/>
            </p:nvSpPr>
            <p:spPr>
              <a:xfrm>
                <a:off x="7167493" y="2514726"/>
                <a:ext cx="166961" cy="134106"/>
              </a:xfrm>
              <a:custGeom>
                <a:avLst/>
                <a:gdLst/>
                <a:ahLst/>
                <a:cxnLst/>
                <a:rect l="l" t="t" r="r" b="b"/>
                <a:pathLst>
                  <a:path w="16780" h="13478" extrusionOk="0">
                    <a:moveTo>
                      <a:pt x="1" y="1"/>
                    </a:moveTo>
                    <a:lnTo>
                      <a:pt x="1" y="3804"/>
                    </a:lnTo>
                    <a:lnTo>
                      <a:pt x="16779" y="13477"/>
                    </a:lnTo>
                    <a:lnTo>
                      <a:pt x="16779" y="9674"/>
                    </a:lnTo>
                    <a:lnTo>
                      <a:pt x="1"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 name="Google Shape;88;p1"/>
              <p:cNvSpPr/>
              <p:nvPr/>
            </p:nvSpPr>
            <p:spPr>
              <a:xfrm>
                <a:off x="7167493" y="2571476"/>
                <a:ext cx="166961" cy="134106"/>
              </a:xfrm>
              <a:custGeom>
                <a:avLst/>
                <a:gdLst/>
                <a:ahLst/>
                <a:cxnLst/>
                <a:rect l="l" t="t" r="r" b="b"/>
                <a:pathLst>
                  <a:path w="16780" h="13478" extrusionOk="0">
                    <a:moveTo>
                      <a:pt x="1" y="1"/>
                    </a:moveTo>
                    <a:lnTo>
                      <a:pt x="1" y="3804"/>
                    </a:lnTo>
                    <a:lnTo>
                      <a:pt x="16779" y="13477"/>
                    </a:lnTo>
                    <a:lnTo>
                      <a:pt x="16779" y="9675"/>
                    </a:lnTo>
                    <a:lnTo>
                      <a:pt x="1"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 name="Google Shape;89;p1"/>
              <p:cNvSpPr/>
              <p:nvPr/>
            </p:nvSpPr>
            <p:spPr>
              <a:xfrm>
                <a:off x="7167493" y="2628237"/>
                <a:ext cx="166961" cy="134096"/>
              </a:xfrm>
              <a:custGeom>
                <a:avLst/>
                <a:gdLst/>
                <a:ahLst/>
                <a:cxnLst/>
                <a:rect l="l" t="t" r="r" b="b"/>
                <a:pathLst>
                  <a:path w="16780" h="13477" extrusionOk="0">
                    <a:moveTo>
                      <a:pt x="1" y="0"/>
                    </a:moveTo>
                    <a:lnTo>
                      <a:pt x="1" y="3769"/>
                    </a:lnTo>
                    <a:lnTo>
                      <a:pt x="16779" y="13476"/>
                    </a:lnTo>
                    <a:lnTo>
                      <a:pt x="16779" y="9674"/>
                    </a:lnTo>
                    <a:lnTo>
                      <a:pt x="1"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 name="Google Shape;90;p1"/>
              <p:cNvSpPr/>
              <p:nvPr/>
            </p:nvSpPr>
            <p:spPr>
              <a:xfrm>
                <a:off x="7167493" y="2684649"/>
                <a:ext cx="166961" cy="134434"/>
              </a:xfrm>
              <a:custGeom>
                <a:avLst/>
                <a:gdLst/>
                <a:ahLst/>
                <a:cxnLst/>
                <a:rect l="l" t="t" r="r" b="b"/>
                <a:pathLst>
                  <a:path w="16780" h="13511" extrusionOk="0">
                    <a:moveTo>
                      <a:pt x="1" y="1"/>
                    </a:moveTo>
                    <a:lnTo>
                      <a:pt x="1" y="3804"/>
                    </a:lnTo>
                    <a:lnTo>
                      <a:pt x="16779" y="13510"/>
                    </a:lnTo>
                    <a:lnTo>
                      <a:pt x="16779" y="9708"/>
                    </a:lnTo>
                    <a:lnTo>
                      <a:pt x="1"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91" name="Google Shape;91;p1"/>
            <p:cNvSpPr/>
            <p:nvPr/>
          </p:nvSpPr>
          <p:spPr>
            <a:xfrm>
              <a:off x="7178447" y="2027201"/>
              <a:ext cx="353155" cy="203796"/>
            </a:xfrm>
            <a:custGeom>
              <a:avLst/>
              <a:gdLst/>
              <a:ahLst/>
              <a:cxnLst/>
              <a:rect l="l" t="t" r="r" b="b"/>
              <a:pathLst>
                <a:path w="35493" h="20482" extrusionOk="0">
                  <a:moveTo>
                    <a:pt x="17680" y="0"/>
                  </a:moveTo>
                  <a:lnTo>
                    <a:pt x="0" y="10207"/>
                  </a:lnTo>
                  <a:lnTo>
                    <a:pt x="17813" y="20481"/>
                  </a:lnTo>
                  <a:lnTo>
                    <a:pt x="35492" y="10274"/>
                  </a:lnTo>
                  <a:lnTo>
                    <a:pt x="17680" y="0"/>
                  </a:lnTo>
                  <a:close/>
                </a:path>
              </a:pathLst>
            </a:custGeom>
            <a:solidFill>
              <a:srgbClr val="EEEEE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 name="Google Shape;92;p1"/>
            <p:cNvSpPr/>
            <p:nvPr/>
          </p:nvSpPr>
          <p:spPr>
            <a:xfrm>
              <a:off x="7177780" y="2129081"/>
              <a:ext cx="176583" cy="211766"/>
            </a:xfrm>
            <a:custGeom>
              <a:avLst/>
              <a:gdLst/>
              <a:ahLst/>
              <a:cxnLst/>
              <a:rect l="l" t="t" r="r" b="b"/>
              <a:pathLst>
                <a:path w="17747" h="21283" extrusionOk="0">
                  <a:moveTo>
                    <a:pt x="1" y="1"/>
                  </a:moveTo>
                  <a:lnTo>
                    <a:pt x="1" y="11109"/>
                  </a:lnTo>
                  <a:lnTo>
                    <a:pt x="17747" y="21283"/>
                  </a:lnTo>
                  <a:lnTo>
                    <a:pt x="17747" y="10175"/>
                  </a:lnTo>
                  <a:lnTo>
                    <a:pt x="1" y="1"/>
                  </a:lnTo>
                  <a:close/>
                </a:path>
              </a:pathLst>
            </a:custGeom>
            <a:solidFill>
              <a:srgbClr val="66666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 name="Google Shape;93;p1"/>
            <p:cNvSpPr/>
            <p:nvPr/>
          </p:nvSpPr>
          <p:spPr>
            <a:xfrm>
              <a:off x="7298923" y="2217700"/>
              <a:ext cx="32865" cy="110196"/>
            </a:xfrm>
            <a:custGeom>
              <a:avLst/>
              <a:gdLst/>
              <a:ahLst/>
              <a:cxnLst/>
              <a:rect l="l" t="t" r="r" b="b"/>
              <a:pathLst>
                <a:path w="3303" h="11075" extrusionOk="0">
                  <a:moveTo>
                    <a:pt x="0" y="0"/>
                  </a:moveTo>
                  <a:lnTo>
                    <a:pt x="0" y="9173"/>
                  </a:lnTo>
                  <a:lnTo>
                    <a:pt x="3302" y="11075"/>
                  </a:lnTo>
                  <a:lnTo>
                    <a:pt x="3302" y="1902"/>
                  </a:lnTo>
                  <a:lnTo>
                    <a:pt x="0"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 name="Google Shape;94;p1"/>
            <p:cNvSpPr/>
            <p:nvPr/>
          </p:nvSpPr>
          <p:spPr>
            <a:xfrm>
              <a:off x="7249465" y="2189155"/>
              <a:ext cx="32875" cy="110196"/>
            </a:xfrm>
            <a:custGeom>
              <a:avLst/>
              <a:gdLst/>
              <a:ahLst/>
              <a:cxnLst/>
              <a:rect l="l" t="t" r="r" b="b"/>
              <a:pathLst>
                <a:path w="3304" h="11075" extrusionOk="0">
                  <a:moveTo>
                    <a:pt x="1" y="0"/>
                  </a:moveTo>
                  <a:lnTo>
                    <a:pt x="1" y="9174"/>
                  </a:lnTo>
                  <a:lnTo>
                    <a:pt x="3303" y="11075"/>
                  </a:lnTo>
                  <a:lnTo>
                    <a:pt x="3303" y="1902"/>
                  </a:lnTo>
                  <a:lnTo>
                    <a:pt x="1"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 name="Google Shape;95;p1"/>
            <p:cNvSpPr/>
            <p:nvPr/>
          </p:nvSpPr>
          <p:spPr>
            <a:xfrm>
              <a:off x="7200017" y="2160611"/>
              <a:ext cx="33203" cy="110206"/>
            </a:xfrm>
            <a:custGeom>
              <a:avLst/>
              <a:gdLst/>
              <a:ahLst/>
              <a:cxnLst/>
              <a:rect l="l" t="t" r="r" b="b"/>
              <a:pathLst>
                <a:path w="3337" h="11076" extrusionOk="0">
                  <a:moveTo>
                    <a:pt x="1" y="1"/>
                  </a:moveTo>
                  <a:lnTo>
                    <a:pt x="1" y="9174"/>
                  </a:lnTo>
                  <a:lnTo>
                    <a:pt x="3336" y="11075"/>
                  </a:lnTo>
                  <a:lnTo>
                    <a:pt x="3336" y="1902"/>
                  </a:lnTo>
                  <a:lnTo>
                    <a:pt x="1"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 name="Google Shape;96;p1"/>
            <p:cNvSpPr/>
            <p:nvPr/>
          </p:nvSpPr>
          <p:spPr>
            <a:xfrm>
              <a:off x="7354340" y="2129081"/>
              <a:ext cx="176583" cy="211766"/>
            </a:xfrm>
            <a:custGeom>
              <a:avLst/>
              <a:gdLst/>
              <a:ahLst/>
              <a:cxnLst/>
              <a:rect l="l" t="t" r="r" b="b"/>
              <a:pathLst>
                <a:path w="17747" h="21283" extrusionOk="0">
                  <a:moveTo>
                    <a:pt x="17747" y="1"/>
                  </a:moveTo>
                  <a:lnTo>
                    <a:pt x="1" y="10175"/>
                  </a:lnTo>
                  <a:lnTo>
                    <a:pt x="1" y="21283"/>
                  </a:lnTo>
                  <a:lnTo>
                    <a:pt x="17747" y="11109"/>
                  </a:lnTo>
                  <a:lnTo>
                    <a:pt x="17747" y="1"/>
                  </a:lnTo>
                  <a:close/>
                </a:path>
              </a:pathLst>
            </a:custGeom>
            <a:solidFill>
              <a:srgbClr val="B7B7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 name="Google Shape;97;p1"/>
            <p:cNvSpPr/>
            <p:nvPr/>
          </p:nvSpPr>
          <p:spPr>
            <a:xfrm>
              <a:off x="7376577" y="2217700"/>
              <a:ext cx="32865" cy="110196"/>
            </a:xfrm>
            <a:custGeom>
              <a:avLst/>
              <a:gdLst/>
              <a:ahLst/>
              <a:cxnLst/>
              <a:rect l="l" t="t" r="r" b="b"/>
              <a:pathLst>
                <a:path w="3303" h="11075" extrusionOk="0">
                  <a:moveTo>
                    <a:pt x="3303" y="0"/>
                  </a:moveTo>
                  <a:lnTo>
                    <a:pt x="1" y="1902"/>
                  </a:lnTo>
                  <a:lnTo>
                    <a:pt x="1" y="11075"/>
                  </a:lnTo>
                  <a:lnTo>
                    <a:pt x="3303" y="9173"/>
                  </a:lnTo>
                  <a:lnTo>
                    <a:pt x="3303"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 name="Google Shape;98;p1"/>
            <p:cNvSpPr/>
            <p:nvPr/>
          </p:nvSpPr>
          <p:spPr>
            <a:xfrm>
              <a:off x="7426024" y="2189155"/>
              <a:ext cx="32875" cy="110196"/>
            </a:xfrm>
            <a:custGeom>
              <a:avLst/>
              <a:gdLst/>
              <a:ahLst/>
              <a:cxnLst/>
              <a:rect l="l" t="t" r="r" b="b"/>
              <a:pathLst>
                <a:path w="3304" h="11075" extrusionOk="0">
                  <a:moveTo>
                    <a:pt x="3303" y="0"/>
                  </a:moveTo>
                  <a:lnTo>
                    <a:pt x="1" y="1902"/>
                  </a:lnTo>
                  <a:lnTo>
                    <a:pt x="1" y="11075"/>
                  </a:lnTo>
                  <a:lnTo>
                    <a:pt x="3303" y="9174"/>
                  </a:lnTo>
                  <a:lnTo>
                    <a:pt x="3303"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 name="Google Shape;99;p1"/>
            <p:cNvSpPr/>
            <p:nvPr/>
          </p:nvSpPr>
          <p:spPr>
            <a:xfrm>
              <a:off x="7475482" y="2160611"/>
              <a:ext cx="32865" cy="110206"/>
            </a:xfrm>
            <a:custGeom>
              <a:avLst/>
              <a:gdLst/>
              <a:ahLst/>
              <a:cxnLst/>
              <a:rect l="l" t="t" r="r" b="b"/>
              <a:pathLst>
                <a:path w="3303" h="11076" extrusionOk="0">
                  <a:moveTo>
                    <a:pt x="3302" y="1"/>
                  </a:moveTo>
                  <a:lnTo>
                    <a:pt x="0" y="1902"/>
                  </a:lnTo>
                  <a:lnTo>
                    <a:pt x="0" y="11075"/>
                  </a:lnTo>
                  <a:lnTo>
                    <a:pt x="3302" y="9174"/>
                  </a:lnTo>
                  <a:lnTo>
                    <a:pt x="3302"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 name="Google Shape;100;p1"/>
            <p:cNvSpPr/>
            <p:nvPr/>
          </p:nvSpPr>
          <p:spPr>
            <a:xfrm>
              <a:off x="7216284" y="2011929"/>
              <a:ext cx="276481" cy="159329"/>
            </a:xfrm>
            <a:custGeom>
              <a:avLst/>
              <a:gdLst/>
              <a:ahLst/>
              <a:cxnLst/>
              <a:rect l="l" t="t" r="r" b="b"/>
              <a:pathLst>
                <a:path w="27787" h="16013" extrusionOk="0">
                  <a:moveTo>
                    <a:pt x="13843" y="1"/>
                  </a:moveTo>
                  <a:lnTo>
                    <a:pt x="0" y="7973"/>
                  </a:lnTo>
                  <a:lnTo>
                    <a:pt x="13943" y="16012"/>
                  </a:lnTo>
                  <a:lnTo>
                    <a:pt x="27787" y="8040"/>
                  </a:lnTo>
                  <a:lnTo>
                    <a:pt x="13843" y="1"/>
                  </a:lnTo>
                  <a:close/>
                </a:path>
              </a:pathLst>
            </a:custGeom>
            <a:solidFill>
              <a:srgbClr val="EEEEE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 name="Google Shape;101;p1"/>
            <p:cNvSpPr/>
            <p:nvPr/>
          </p:nvSpPr>
          <p:spPr>
            <a:xfrm>
              <a:off x="7215617" y="2091583"/>
              <a:ext cx="138414" cy="117500"/>
            </a:xfrm>
            <a:custGeom>
              <a:avLst/>
              <a:gdLst/>
              <a:ahLst/>
              <a:cxnLst/>
              <a:rect l="l" t="t" r="r" b="b"/>
              <a:pathLst>
                <a:path w="13911" h="11809" extrusionOk="0">
                  <a:moveTo>
                    <a:pt x="0" y="0"/>
                  </a:moveTo>
                  <a:lnTo>
                    <a:pt x="0" y="3837"/>
                  </a:lnTo>
                  <a:lnTo>
                    <a:pt x="13910" y="11809"/>
                  </a:lnTo>
                  <a:lnTo>
                    <a:pt x="13910" y="7973"/>
                  </a:lnTo>
                  <a:lnTo>
                    <a:pt x="0" y="0"/>
                  </a:lnTo>
                  <a:close/>
                </a:path>
              </a:pathLst>
            </a:custGeom>
            <a:solidFill>
              <a:srgbClr val="66666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 name="Google Shape;102;p1"/>
            <p:cNvSpPr/>
            <p:nvPr/>
          </p:nvSpPr>
          <p:spPr>
            <a:xfrm>
              <a:off x="7354012" y="2091583"/>
              <a:ext cx="138076" cy="117500"/>
            </a:xfrm>
            <a:custGeom>
              <a:avLst/>
              <a:gdLst/>
              <a:ahLst/>
              <a:cxnLst/>
              <a:rect l="l" t="t" r="r" b="b"/>
              <a:pathLst>
                <a:path w="13877" h="11809" extrusionOk="0">
                  <a:moveTo>
                    <a:pt x="13877" y="0"/>
                  </a:moveTo>
                  <a:lnTo>
                    <a:pt x="0" y="7973"/>
                  </a:lnTo>
                  <a:lnTo>
                    <a:pt x="0" y="11809"/>
                  </a:lnTo>
                  <a:lnTo>
                    <a:pt x="13877" y="3837"/>
                  </a:lnTo>
                  <a:lnTo>
                    <a:pt x="13877" y="0"/>
                  </a:lnTo>
                  <a:close/>
                </a:path>
              </a:pathLst>
            </a:custGeom>
            <a:solidFill>
              <a:srgbClr val="B7B7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 name="Google Shape;103;p1"/>
            <p:cNvSpPr/>
            <p:nvPr/>
          </p:nvSpPr>
          <p:spPr>
            <a:xfrm>
              <a:off x="7315180" y="1855287"/>
              <a:ext cx="78008" cy="45143"/>
            </a:xfrm>
            <a:custGeom>
              <a:avLst/>
              <a:gdLst/>
              <a:ahLst/>
              <a:cxnLst/>
              <a:rect l="l" t="t" r="r" b="b"/>
              <a:pathLst>
                <a:path w="7840" h="4537" extrusionOk="0">
                  <a:moveTo>
                    <a:pt x="3903" y="0"/>
                  </a:moveTo>
                  <a:lnTo>
                    <a:pt x="1" y="2268"/>
                  </a:lnTo>
                  <a:lnTo>
                    <a:pt x="3903" y="4537"/>
                  </a:lnTo>
                  <a:lnTo>
                    <a:pt x="7839" y="2268"/>
                  </a:lnTo>
                  <a:lnTo>
                    <a:pt x="3903" y="0"/>
                  </a:lnTo>
                  <a:close/>
                </a:path>
              </a:pathLst>
            </a:custGeom>
            <a:solidFill>
              <a:srgbClr val="EEEEE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 name="Google Shape;104;p1"/>
            <p:cNvSpPr/>
            <p:nvPr/>
          </p:nvSpPr>
          <p:spPr>
            <a:xfrm>
              <a:off x="7325796" y="1861585"/>
              <a:ext cx="56436" cy="32537"/>
            </a:xfrm>
            <a:custGeom>
              <a:avLst/>
              <a:gdLst/>
              <a:ahLst/>
              <a:cxnLst/>
              <a:rect l="l" t="t" r="r" b="b"/>
              <a:pathLst>
                <a:path w="5672" h="3270" extrusionOk="0">
                  <a:moveTo>
                    <a:pt x="2836" y="1"/>
                  </a:moveTo>
                  <a:lnTo>
                    <a:pt x="1" y="1635"/>
                  </a:lnTo>
                  <a:lnTo>
                    <a:pt x="2836" y="3270"/>
                  </a:lnTo>
                  <a:lnTo>
                    <a:pt x="5672" y="1635"/>
                  </a:lnTo>
                  <a:lnTo>
                    <a:pt x="2836" y="1"/>
                  </a:lnTo>
                  <a:close/>
                </a:path>
              </a:pathLst>
            </a:custGeom>
            <a:solidFill>
              <a:srgbClr val="9F9F9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 name="Google Shape;105;p1"/>
            <p:cNvSpPr/>
            <p:nvPr/>
          </p:nvSpPr>
          <p:spPr>
            <a:xfrm>
              <a:off x="7314851" y="1877852"/>
              <a:ext cx="39173" cy="234999"/>
            </a:xfrm>
            <a:custGeom>
              <a:avLst/>
              <a:gdLst/>
              <a:ahLst/>
              <a:cxnLst/>
              <a:rect l="l" t="t" r="r" b="b"/>
              <a:pathLst>
                <a:path w="3937" h="23618" extrusionOk="0">
                  <a:moveTo>
                    <a:pt x="0" y="0"/>
                  </a:moveTo>
                  <a:lnTo>
                    <a:pt x="0" y="21382"/>
                  </a:lnTo>
                  <a:lnTo>
                    <a:pt x="3936" y="23617"/>
                  </a:lnTo>
                  <a:lnTo>
                    <a:pt x="3936" y="2235"/>
                  </a:lnTo>
                  <a:lnTo>
                    <a:pt x="0" y="0"/>
                  </a:lnTo>
                  <a:close/>
                </a:path>
              </a:pathLst>
            </a:custGeom>
            <a:solidFill>
              <a:srgbClr val="66666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 name="Google Shape;106;p1"/>
            <p:cNvSpPr/>
            <p:nvPr/>
          </p:nvSpPr>
          <p:spPr>
            <a:xfrm>
              <a:off x="7354012" y="1877852"/>
              <a:ext cx="38845" cy="234999"/>
            </a:xfrm>
            <a:custGeom>
              <a:avLst/>
              <a:gdLst/>
              <a:ahLst/>
              <a:cxnLst/>
              <a:rect l="l" t="t" r="r" b="b"/>
              <a:pathLst>
                <a:path w="3904" h="23618" extrusionOk="0">
                  <a:moveTo>
                    <a:pt x="3903" y="0"/>
                  </a:moveTo>
                  <a:lnTo>
                    <a:pt x="0" y="2235"/>
                  </a:lnTo>
                  <a:lnTo>
                    <a:pt x="0" y="23617"/>
                  </a:lnTo>
                  <a:lnTo>
                    <a:pt x="3903" y="21382"/>
                  </a:lnTo>
                  <a:lnTo>
                    <a:pt x="3903" y="0"/>
                  </a:lnTo>
                  <a:close/>
                </a:path>
              </a:pathLst>
            </a:custGeom>
            <a:solidFill>
              <a:srgbClr val="B7B7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 name="Google Shape;107;p1"/>
            <p:cNvSpPr/>
            <p:nvPr/>
          </p:nvSpPr>
          <p:spPr>
            <a:xfrm>
              <a:off x="7325796" y="1617320"/>
              <a:ext cx="28228" cy="276819"/>
            </a:xfrm>
            <a:custGeom>
              <a:avLst/>
              <a:gdLst/>
              <a:ahLst/>
              <a:cxnLst/>
              <a:rect l="l" t="t" r="r" b="b"/>
              <a:pathLst>
                <a:path w="2837" h="27821" extrusionOk="0">
                  <a:moveTo>
                    <a:pt x="2836" y="1"/>
                  </a:moveTo>
                  <a:lnTo>
                    <a:pt x="1" y="26186"/>
                  </a:lnTo>
                  <a:lnTo>
                    <a:pt x="2836" y="27821"/>
                  </a:lnTo>
                  <a:lnTo>
                    <a:pt x="2836" y="1"/>
                  </a:lnTo>
                  <a:close/>
                </a:path>
              </a:pathLst>
            </a:custGeom>
            <a:solidFill>
              <a:srgbClr val="66666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 name="Google Shape;108;p1"/>
            <p:cNvSpPr/>
            <p:nvPr/>
          </p:nvSpPr>
          <p:spPr>
            <a:xfrm>
              <a:off x="7354012" y="1617320"/>
              <a:ext cx="28218" cy="276819"/>
            </a:xfrm>
            <a:custGeom>
              <a:avLst/>
              <a:gdLst/>
              <a:ahLst/>
              <a:cxnLst/>
              <a:rect l="l" t="t" r="r" b="b"/>
              <a:pathLst>
                <a:path w="2836" h="27821" extrusionOk="0">
                  <a:moveTo>
                    <a:pt x="0" y="1"/>
                  </a:moveTo>
                  <a:lnTo>
                    <a:pt x="0" y="27821"/>
                  </a:lnTo>
                  <a:lnTo>
                    <a:pt x="2836" y="26186"/>
                  </a:lnTo>
                  <a:lnTo>
                    <a:pt x="0" y="1"/>
                  </a:lnTo>
                  <a:close/>
                </a:path>
              </a:pathLst>
            </a:custGeom>
            <a:solidFill>
              <a:srgbClr val="B7B7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09" name="Google Shape;109;p1"/>
          <p:cNvGrpSpPr/>
          <p:nvPr/>
        </p:nvGrpSpPr>
        <p:grpSpPr>
          <a:xfrm flipH="1">
            <a:off x="1017868" y="98962"/>
            <a:ext cx="1494617" cy="4508210"/>
            <a:chOff x="6845236" y="2848204"/>
            <a:chExt cx="428834" cy="1293492"/>
          </a:xfrm>
        </p:grpSpPr>
        <p:grpSp>
          <p:nvGrpSpPr>
            <p:cNvPr id="110" name="Google Shape;110;p1"/>
            <p:cNvGrpSpPr/>
            <p:nvPr/>
          </p:nvGrpSpPr>
          <p:grpSpPr>
            <a:xfrm>
              <a:off x="6845236" y="2848204"/>
              <a:ext cx="428834" cy="1293492"/>
              <a:chOff x="6845236" y="2848204"/>
              <a:chExt cx="428834" cy="1293492"/>
            </a:xfrm>
          </p:grpSpPr>
          <p:sp>
            <p:nvSpPr>
              <p:cNvPr id="111" name="Google Shape;111;p1"/>
              <p:cNvSpPr/>
              <p:nvPr/>
            </p:nvSpPr>
            <p:spPr>
              <a:xfrm>
                <a:off x="6845902" y="2867118"/>
                <a:ext cx="428168" cy="247277"/>
              </a:xfrm>
              <a:custGeom>
                <a:avLst/>
                <a:gdLst/>
                <a:ahLst/>
                <a:cxnLst/>
                <a:rect l="l" t="t" r="r" b="b"/>
                <a:pathLst>
                  <a:path w="43032" h="24852" extrusionOk="0">
                    <a:moveTo>
                      <a:pt x="21449" y="1"/>
                    </a:moveTo>
                    <a:lnTo>
                      <a:pt x="1" y="12376"/>
                    </a:lnTo>
                    <a:lnTo>
                      <a:pt x="21583" y="24852"/>
                    </a:lnTo>
                    <a:lnTo>
                      <a:pt x="43031" y="12443"/>
                    </a:lnTo>
                    <a:lnTo>
                      <a:pt x="21449" y="1"/>
                    </a:lnTo>
                    <a:close/>
                  </a:path>
                </a:pathLst>
              </a:custGeom>
              <a:solidFill>
                <a:srgbClr val="DB795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 name="Google Shape;112;p1"/>
              <p:cNvSpPr/>
              <p:nvPr/>
            </p:nvSpPr>
            <p:spPr>
              <a:xfrm>
                <a:off x="6845236" y="2989983"/>
                <a:ext cx="214094" cy="1151713"/>
              </a:xfrm>
              <a:custGeom>
                <a:avLst/>
                <a:gdLst/>
                <a:ahLst/>
                <a:cxnLst/>
                <a:rect l="l" t="t" r="r" b="b"/>
                <a:pathLst>
                  <a:path w="21517" h="115750" extrusionOk="0">
                    <a:moveTo>
                      <a:pt x="1" y="0"/>
                    </a:moveTo>
                    <a:lnTo>
                      <a:pt x="1" y="103408"/>
                    </a:lnTo>
                    <a:lnTo>
                      <a:pt x="21516" y="115750"/>
                    </a:lnTo>
                    <a:lnTo>
                      <a:pt x="21516" y="12376"/>
                    </a:lnTo>
                    <a:lnTo>
                      <a:pt x="1" y="0"/>
                    </a:lnTo>
                    <a:close/>
                  </a:path>
                </a:pathLst>
              </a:custGeom>
              <a:solidFill>
                <a:srgbClr val="A7371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 name="Google Shape;113;p1"/>
              <p:cNvSpPr/>
              <p:nvPr/>
            </p:nvSpPr>
            <p:spPr>
              <a:xfrm>
                <a:off x="7059304" y="2989983"/>
                <a:ext cx="214084" cy="1151713"/>
              </a:xfrm>
              <a:custGeom>
                <a:avLst/>
                <a:gdLst/>
                <a:ahLst/>
                <a:cxnLst/>
                <a:rect l="l" t="t" r="r" b="b"/>
                <a:pathLst>
                  <a:path w="21516" h="115750" extrusionOk="0">
                    <a:moveTo>
                      <a:pt x="21516" y="0"/>
                    </a:moveTo>
                    <a:lnTo>
                      <a:pt x="0" y="12376"/>
                    </a:lnTo>
                    <a:lnTo>
                      <a:pt x="0" y="115750"/>
                    </a:lnTo>
                    <a:lnTo>
                      <a:pt x="21516" y="103408"/>
                    </a:lnTo>
                    <a:lnTo>
                      <a:pt x="2151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 name="Google Shape;114;p1"/>
              <p:cNvSpPr/>
              <p:nvPr/>
            </p:nvSpPr>
            <p:spPr>
              <a:xfrm>
                <a:off x="7086515" y="3097515"/>
                <a:ext cx="39840" cy="1028581"/>
              </a:xfrm>
              <a:custGeom>
                <a:avLst/>
                <a:gdLst/>
                <a:ahLst/>
                <a:cxnLst/>
                <a:rect l="l" t="t" r="r" b="b"/>
                <a:pathLst>
                  <a:path w="4004" h="103375" extrusionOk="0">
                    <a:moveTo>
                      <a:pt x="4003" y="0"/>
                    </a:moveTo>
                    <a:lnTo>
                      <a:pt x="0" y="2302"/>
                    </a:lnTo>
                    <a:lnTo>
                      <a:pt x="0" y="103374"/>
                    </a:lnTo>
                    <a:lnTo>
                      <a:pt x="4003" y="101039"/>
                    </a:lnTo>
                    <a:lnTo>
                      <a:pt x="4003"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 name="Google Shape;115;p1"/>
              <p:cNvSpPr/>
              <p:nvPr/>
            </p:nvSpPr>
            <p:spPr>
              <a:xfrm>
                <a:off x="6892037" y="2848204"/>
                <a:ext cx="335225" cy="193836"/>
              </a:xfrm>
              <a:custGeom>
                <a:avLst/>
                <a:gdLst/>
                <a:ahLst/>
                <a:cxnLst/>
                <a:rect l="l" t="t" r="r" b="b"/>
                <a:pathLst>
                  <a:path w="33691" h="19481" extrusionOk="0">
                    <a:moveTo>
                      <a:pt x="16779" y="0"/>
                    </a:moveTo>
                    <a:lnTo>
                      <a:pt x="0" y="9707"/>
                    </a:lnTo>
                    <a:lnTo>
                      <a:pt x="16879" y="19481"/>
                    </a:lnTo>
                    <a:lnTo>
                      <a:pt x="33691" y="9774"/>
                    </a:lnTo>
                    <a:lnTo>
                      <a:pt x="16779" y="0"/>
                    </a:lnTo>
                    <a:close/>
                  </a:path>
                </a:pathLst>
              </a:custGeom>
              <a:solidFill>
                <a:srgbClr val="DB795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 name="Google Shape;116;p1"/>
              <p:cNvSpPr/>
              <p:nvPr/>
            </p:nvSpPr>
            <p:spPr>
              <a:xfrm>
                <a:off x="6891370" y="2944515"/>
                <a:ext cx="167618" cy="142394"/>
              </a:xfrm>
              <a:custGeom>
                <a:avLst/>
                <a:gdLst/>
                <a:ahLst/>
                <a:cxnLst/>
                <a:rect l="l" t="t" r="r" b="b"/>
                <a:pathLst>
                  <a:path w="16846" h="14311" extrusionOk="0">
                    <a:moveTo>
                      <a:pt x="0" y="0"/>
                    </a:moveTo>
                    <a:lnTo>
                      <a:pt x="0" y="4637"/>
                    </a:lnTo>
                    <a:lnTo>
                      <a:pt x="16846" y="14311"/>
                    </a:lnTo>
                    <a:lnTo>
                      <a:pt x="16846" y="9674"/>
                    </a:lnTo>
                    <a:lnTo>
                      <a:pt x="0" y="0"/>
                    </a:lnTo>
                    <a:close/>
                  </a:path>
                </a:pathLst>
              </a:custGeom>
              <a:solidFill>
                <a:srgbClr val="A7371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 name="Google Shape;117;p1"/>
              <p:cNvSpPr/>
              <p:nvPr/>
            </p:nvSpPr>
            <p:spPr>
              <a:xfrm>
                <a:off x="7058966" y="2944515"/>
                <a:ext cx="167628" cy="142394"/>
              </a:xfrm>
              <a:custGeom>
                <a:avLst/>
                <a:gdLst/>
                <a:ahLst/>
                <a:cxnLst/>
                <a:rect l="l" t="t" r="r" b="b"/>
                <a:pathLst>
                  <a:path w="16847" h="14311" extrusionOk="0">
                    <a:moveTo>
                      <a:pt x="16846" y="0"/>
                    </a:moveTo>
                    <a:lnTo>
                      <a:pt x="1" y="9674"/>
                    </a:lnTo>
                    <a:lnTo>
                      <a:pt x="1" y="14311"/>
                    </a:lnTo>
                    <a:lnTo>
                      <a:pt x="16846" y="4637"/>
                    </a:lnTo>
                    <a:lnTo>
                      <a:pt x="1684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18" name="Google Shape;118;p1"/>
            <p:cNvGrpSpPr/>
            <p:nvPr/>
          </p:nvGrpSpPr>
          <p:grpSpPr>
            <a:xfrm>
              <a:off x="7146251" y="3028148"/>
              <a:ext cx="99914" cy="1063424"/>
              <a:chOff x="7146251" y="3028148"/>
              <a:chExt cx="99914" cy="1063424"/>
            </a:xfrm>
          </p:grpSpPr>
          <p:sp>
            <p:nvSpPr>
              <p:cNvPr id="119" name="Google Shape;119;p1"/>
              <p:cNvSpPr/>
              <p:nvPr/>
            </p:nvSpPr>
            <p:spPr>
              <a:xfrm>
                <a:off x="7146251" y="3063001"/>
                <a:ext cx="39840" cy="1028571"/>
              </a:xfrm>
              <a:custGeom>
                <a:avLst/>
                <a:gdLst/>
                <a:ahLst/>
                <a:cxnLst/>
                <a:rect l="l" t="t" r="r" b="b"/>
                <a:pathLst>
                  <a:path w="4004" h="103374" extrusionOk="0">
                    <a:moveTo>
                      <a:pt x="4004" y="0"/>
                    </a:moveTo>
                    <a:lnTo>
                      <a:pt x="1" y="2302"/>
                    </a:lnTo>
                    <a:lnTo>
                      <a:pt x="1" y="103374"/>
                    </a:lnTo>
                    <a:lnTo>
                      <a:pt x="4004" y="101039"/>
                    </a:lnTo>
                    <a:lnTo>
                      <a:pt x="4004"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 name="Google Shape;120;p1"/>
              <p:cNvSpPr/>
              <p:nvPr/>
            </p:nvSpPr>
            <p:spPr>
              <a:xfrm>
                <a:off x="7206325" y="3028148"/>
                <a:ext cx="39840" cy="1028581"/>
              </a:xfrm>
              <a:custGeom>
                <a:avLst/>
                <a:gdLst/>
                <a:ahLst/>
                <a:cxnLst/>
                <a:rect l="l" t="t" r="r" b="b"/>
                <a:pathLst>
                  <a:path w="4004" h="103375" extrusionOk="0">
                    <a:moveTo>
                      <a:pt x="4003" y="0"/>
                    </a:moveTo>
                    <a:lnTo>
                      <a:pt x="0" y="2336"/>
                    </a:lnTo>
                    <a:lnTo>
                      <a:pt x="0" y="103374"/>
                    </a:lnTo>
                    <a:lnTo>
                      <a:pt x="4003" y="101073"/>
                    </a:lnTo>
                    <a:lnTo>
                      <a:pt x="4003"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121" name="Google Shape;121;p1"/>
          <p:cNvGrpSpPr/>
          <p:nvPr/>
        </p:nvGrpSpPr>
        <p:grpSpPr>
          <a:xfrm flipH="1">
            <a:off x="2011475" y="1310029"/>
            <a:ext cx="1495763" cy="3876533"/>
            <a:chOff x="6559821" y="3195683"/>
            <a:chExt cx="429163" cy="1112252"/>
          </a:xfrm>
        </p:grpSpPr>
        <p:sp>
          <p:nvSpPr>
            <p:cNvPr id="122" name="Google Shape;122;p1"/>
            <p:cNvSpPr/>
            <p:nvPr/>
          </p:nvSpPr>
          <p:spPr>
            <a:xfrm>
              <a:off x="6559821" y="3622548"/>
              <a:ext cx="215418" cy="203468"/>
            </a:xfrm>
            <a:custGeom>
              <a:avLst/>
              <a:gdLst/>
              <a:ahLst/>
              <a:cxnLst/>
              <a:rect l="l" t="t" r="r" b="b"/>
              <a:pathLst>
                <a:path w="21650" h="20449" extrusionOk="0">
                  <a:moveTo>
                    <a:pt x="1" y="0"/>
                  </a:moveTo>
                  <a:lnTo>
                    <a:pt x="1" y="7939"/>
                  </a:lnTo>
                  <a:lnTo>
                    <a:pt x="21649" y="20448"/>
                  </a:lnTo>
                  <a:lnTo>
                    <a:pt x="21649" y="12476"/>
                  </a:lnTo>
                  <a:lnTo>
                    <a:pt x="1" y="0"/>
                  </a:lnTo>
                  <a:close/>
                </a:path>
              </a:pathLst>
            </a:custGeom>
            <a:solidFill>
              <a:srgbClr val="D68A7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 name="Google Shape;123;p1"/>
            <p:cNvSpPr/>
            <p:nvPr/>
          </p:nvSpPr>
          <p:spPr>
            <a:xfrm>
              <a:off x="6775213" y="3623872"/>
              <a:ext cx="203796" cy="684063"/>
            </a:xfrm>
            <a:custGeom>
              <a:avLst/>
              <a:gdLst/>
              <a:ahLst/>
              <a:cxnLst/>
              <a:rect l="l" t="t" r="r" b="b"/>
              <a:pathLst>
                <a:path w="20482" h="68750" extrusionOk="0">
                  <a:moveTo>
                    <a:pt x="20482" y="1"/>
                  </a:moveTo>
                  <a:lnTo>
                    <a:pt x="0" y="11776"/>
                  </a:lnTo>
                  <a:lnTo>
                    <a:pt x="0" y="68750"/>
                  </a:lnTo>
                  <a:lnTo>
                    <a:pt x="20482" y="56975"/>
                  </a:lnTo>
                  <a:lnTo>
                    <a:pt x="20482"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 name="Google Shape;124;p1"/>
            <p:cNvSpPr/>
            <p:nvPr/>
          </p:nvSpPr>
          <p:spPr>
            <a:xfrm>
              <a:off x="6795788" y="4124679"/>
              <a:ext cx="166961" cy="134096"/>
            </a:xfrm>
            <a:custGeom>
              <a:avLst/>
              <a:gdLst/>
              <a:ahLst/>
              <a:cxnLst/>
              <a:rect l="l" t="t" r="r" b="b"/>
              <a:pathLst>
                <a:path w="16780" h="13477" extrusionOk="0">
                  <a:moveTo>
                    <a:pt x="16779" y="1"/>
                  </a:moveTo>
                  <a:lnTo>
                    <a:pt x="1" y="9674"/>
                  </a:lnTo>
                  <a:lnTo>
                    <a:pt x="1" y="13477"/>
                  </a:lnTo>
                  <a:lnTo>
                    <a:pt x="16779" y="3803"/>
                  </a:lnTo>
                  <a:lnTo>
                    <a:pt x="16779"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 name="Google Shape;125;p1"/>
            <p:cNvSpPr/>
            <p:nvPr/>
          </p:nvSpPr>
          <p:spPr>
            <a:xfrm>
              <a:off x="6795788" y="3727752"/>
              <a:ext cx="166961" cy="134096"/>
            </a:xfrm>
            <a:custGeom>
              <a:avLst/>
              <a:gdLst/>
              <a:ahLst/>
              <a:cxnLst/>
              <a:rect l="l" t="t" r="r" b="b"/>
              <a:pathLst>
                <a:path w="16780" h="13477" extrusionOk="0">
                  <a:moveTo>
                    <a:pt x="16779" y="0"/>
                  </a:moveTo>
                  <a:lnTo>
                    <a:pt x="1" y="9674"/>
                  </a:lnTo>
                  <a:lnTo>
                    <a:pt x="1" y="13477"/>
                  </a:lnTo>
                  <a:lnTo>
                    <a:pt x="16779" y="3803"/>
                  </a:lnTo>
                  <a:lnTo>
                    <a:pt x="16779"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 name="Google Shape;126;p1"/>
            <p:cNvSpPr/>
            <p:nvPr/>
          </p:nvSpPr>
          <p:spPr>
            <a:xfrm>
              <a:off x="6795788" y="3841254"/>
              <a:ext cx="166961" cy="134096"/>
            </a:xfrm>
            <a:custGeom>
              <a:avLst/>
              <a:gdLst/>
              <a:ahLst/>
              <a:cxnLst/>
              <a:rect l="l" t="t" r="r" b="b"/>
              <a:pathLst>
                <a:path w="16780" h="13477" extrusionOk="0">
                  <a:moveTo>
                    <a:pt x="16779" y="1"/>
                  </a:moveTo>
                  <a:lnTo>
                    <a:pt x="1" y="9674"/>
                  </a:lnTo>
                  <a:lnTo>
                    <a:pt x="1" y="13477"/>
                  </a:lnTo>
                  <a:lnTo>
                    <a:pt x="16779" y="3803"/>
                  </a:lnTo>
                  <a:lnTo>
                    <a:pt x="16779"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 name="Google Shape;127;p1"/>
            <p:cNvSpPr/>
            <p:nvPr/>
          </p:nvSpPr>
          <p:spPr>
            <a:xfrm>
              <a:off x="6795788" y="3784503"/>
              <a:ext cx="166961" cy="134096"/>
            </a:xfrm>
            <a:custGeom>
              <a:avLst/>
              <a:gdLst/>
              <a:ahLst/>
              <a:cxnLst/>
              <a:rect l="l" t="t" r="r" b="b"/>
              <a:pathLst>
                <a:path w="16780" h="13477" extrusionOk="0">
                  <a:moveTo>
                    <a:pt x="16779" y="1"/>
                  </a:moveTo>
                  <a:lnTo>
                    <a:pt x="1" y="9674"/>
                  </a:lnTo>
                  <a:lnTo>
                    <a:pt x="1" y="13477"/>
                  </a:lnTo>
                  <a:lnTo>
                    <a:pt x="16779" y="3803"/>
                  </a:lnTo>
                  <a:lnTo>
                    <a:pt x="16779"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 name="Google Shape;128;p1"/>
            <p:cNvSpPr/>
            <p:nvPr/>
          </p:nvSpPr>
          <p:spPr>
            <a:xfrm>
              <a:off x="6795788" y="3898004"/>
              <a:ext cx="166961" cy="134106"/>
            </a:xfrm>
            <a:custGeom>
              <a:avLst/>
              <a:gdLst/>
              <a:ahLst/>
              <a:cxnLst/>
              <a:rect l="l" t="t" r="r" b="b"/>
              <a:pathLst>
                <a:path w="16780" h="13478" extrusionOk="0">
                  <a:moveTo>
                    <a:pt x="16779" y="1"/>
                  </a:moveTo>
                  <a:lnTo>
                    <a:pt x="1" y="9674"/>
                  </a:lnTo>
                  <a:lnTo>
                    <a:pt x="1" y="13477"/>
                  </a:lnTo>
                  <a:lnTo>
                    <a:pt x="16779" y="3770"/>
                  </a:lnTo>
                  <a:lnTo>
                    <a:pt x="16779"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 name="Google Shape;129;p1"/>
            <p:cNvSpPr/>
            <p:nvPr/>
          </p:nvSpPr>
          <p:spPr>
            <a:xfrm>
              <a:off x="6795788" y="3954427"/>
              <a:ext cx="166961" cy="134096"/>
            </a:xfrm>
            <a:custGeom>
              <a:avLst/>
              <a:gdLst/>
              <a:ahLst/>
              <a:cxnLst/>
              <a:rect l="l" t="t" r="r" b="b"/>
              <a:pathLst>
                <a:path w="16780" h="13477" extrusionOk="0">
                  <a:moveTo>
                    <a:pt x="16779" y="0"/>
                  </a:moveTo>
                  <a:lnTo>
                    <a:pt x="1" y="9707"/>
                  </a:lnTo>
                  <a:lnTo>
                    <a:pt x="1" y="13477"/>
                  </a:lnTo>
                  <a:lnTo>
                    <a:pt x="16779" y="3803"/>
                  </a:lnTo>
                  <a:lnTo>
                    <a:pt x="16779"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 name="Google Shape;130;p1"/>
            <p:cNvSpPr/>
            <p:nvPr/>
          </p:nvSpPr>
          <p:spPr>
            <a:xfrm>
              <a:off x="6795788" y="4011177"/>
              <a:ext cx="166961" cy="134096"/>
            </a:xfrm>
            <a:custGeom>
              <a:avLst/>
              <a:gdLst/>
              <a:ahLst/>
              <a:cxnLst/>
              <a:rect l="l" t="t" r="r" b="b"/>
              <a:pathLst>
                <a:path w="16780" h="13477" extrusionOk="0">
                  <a:moveTo>
                    <a:pt x="16779" y="1"/>
                  </a:moveTo>
                  <a:lnTo>
                    <a:pt x="1" y="9707"/>
                  </a:lnTo>
                  <a:lnTo>
                    <a:pt x="1" y="13477"/>
                  </a:lnTo>
                  <a:lnTo>
                    <a:pt x="16779" y="3803"/>
                  </a:lnTo>
                  <a:lnTo>
                    <a:pt x="16779"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 name="Google Shape;131;p1"/>
            <p:cNvSpPr/>
            <p:nvPr/>
          </p:nvSpPr>
          <p:spPr>
            <a:xfrm>
              <a:off x="6795788" y="4067928"/>
              <a:ext cx="166961" cy="134096"/>
            </a:xfrm>
            <a:custGeom>
              <a:avLst/>
              <a:gdLst/>
              <a:ahLst/>
              <a:cxnLst/>
              <a:rect l="l" t="t" r="r" b="b"/>
              <a:pathLst>
                <a:path w="16780" h="13477" extrusionOk="0">
                  <a:moveTo>
                    <a:pt x="16779" y="1"/>
                  </a:moveTo>
                  <a:lnTo>
                    <a:pt x="1" y="9674"/>
                  </a:lnTo>
                  <a:lnTo>
                    <a:pt x="1" y="13477"/>
                  </a:lnTo>
                  <a:lnTo>
                    <a:pt x="16779" y="3803"/>
                  </a:lnTo>
                  <a:lnTo>
                    <a:pt x="16779"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 name="Google Shape;132;p1"/>
            <p:cNvSpPr/>
            <p:nvPr/>
          </p:nvSpPr>
          <p:spPr>
            <a:xfrm>
              <a:off x="6571103" y="3623872"/>
              <a:ext cx="204134" cy="684063"/>
            </a:xfrm>
            <a:custGeom>
              <a:avLst/>
              <a:gdLst/>
              <a:ahLst/>
              <a:cxnLst/>
              <a:rect l="l" t="t" r="r" b="b"/>
              <a:pathLst>
                <a:path w="20516" h="68750" extrusionOk="0">
                  <a:moveTo>
                    <a:pt x="1" y="1"/>
                  </a:moveTo>
                  <a:lnTo>
                    <a:pt x="1" y="56975"/>
                  </a:lnTo>
                  <a:lnTo>
                    <a:pt x="20515" y="68750"/>
                  </a:lnTo>
                  <a:lnTo>
                    <a:pt x="20515" y="11776"/>
                  </a:lnTo>
                  <a:lnTo>
                    <a:pt x="1" y="1"/>
                  </a:lnTo>
                  <a:close/>
                </a:path>
              </a:pathLst>
            </a:custGeom>
            <a:solidFill>
              <a:srgbClr val="E25A5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 name="Google Shape;133;p1"/>
            <p:cNvSpPr/>
            <p:nvPr/>
          </p:nvSpPr>
          <p:spPr>
            <a:xfrm>
              <a:off x="6559821" y="3499088"/>
              <a:ext cx="429163" cy="247606"/>
            </a:xfrm>
            <a:custGeom>
              <a:avLst/>
              <a:gdLst/>
              <a:ahLst/>
              <a:cxnLst/>
              <a:rect l="l" t="t" r="r" b="b"/>
              <a:pathLst>
                <a:path w="43132" h="24885" extrusionOk="0">
                  <a:moveTo>
                    <a:pt x="21483" y="0"/>
                  </a:moveTo>
                  <a:lnTo>
                    <a:pt x="1" y="12409"/>
                  </a:lnTo>
                  <a:lnTo>
                    <a:pt x="21649" y="24885"/>
                  </a:lnTo>
                  <a:lnTo>
                    <a:pt x="43131" y="12476"/>
                  </a:lnTo>
                  <a:lnTo>
                    <a:pt x="21483" y="0"/>
                  </a:lnTo>
                  <a:close/>
                </a:path>
              </a:pathLst>
            </a:custGeom>
            <a:solidFill>
              <a:srgbClr val="F9BCB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 name="Google Shape;134;p1"/>
            <p:cNvSpPr/>
            <p:nvPr/>
          </p:nvSpPr>
          <p:spPr>
            <a:xfrm>
              <a:off x="6598653" y="3195683"/>
              <a:ext cx="352817" cy="203796"/>
            </a:xfrm>
            <a:custGeom>
              <a:avLst/>
              <a:gdLst/>
              <a:ahLst/>
              <a:cxnLst/>
              <a:rect l="l" t="t" r="r" b="b"/>
              <a:pathLst>
                <a:path w="35459" h="20482" extrusionOk="0">
                  <a:moveTo>
                    <a:pt x="17680" y="0"/>
                  </a:moveTo>
                  <a:lnTo>
                    <a:pt x="0" y="10207"/>
                  </a:lnTo>
                  <a:lnTo>
                    <a:pt x="17780" y="20482"/>
                  </a:lnTo>
                  <a:lnTo>
                    <a:pt x="35459" y="10274"/>
                  </a:lnTo>
                  <a:lnTo>
                    <a:pt x="17680" y="0"/>
                  </a:lnTo>
                  <a:close/>
                </a:path>
              </a:pathLst>
            </a:custGeom>
            <a:solidFill>
              <a:srgbClr val="F9BCB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 name="Google Shape;135;p1"/>
            <p:cNvSpPr/>
            <p:nvPr/>
          </p:nvSpPr>
          <p:spPr>
            <a:xfrm>
              <a:off x="6597986" y="3296968"/>
              <a:ext cx="176583" cy="427173"/>
            </a:xfrm>
            <a:custGeom>
              <a:avLst/>
              <a:gdLst/>
              <a:ahLst/>
              <a:cxnLst/>
              <a:rect l="l" t="t" r="r" b="b"/>
              <a:pathLst>
                <a:path w="17747" h="42932" extrusionOk="0">
                  <a:moveTo>
                    <a:pt x="1" y="1"/>
                  </a:moveTo>
                  <a:lnTo>
                    <a:pt x="1" y="32724"/>
                  </a:lnTo>
                  <a:lnTo>
                    <a:pt x="17747" y="42932"/>
                  </a:lnTo>
                  <a:lnTo>
                    <a:pt x="17747" y="10175"/>
                  </a:lnTo>
                  <a:lnTo>
                    <a:pt x="1" y="1"/>
                  </a:lnTo>
                  <a:close/>
                </a:path>
              </a:pathLst>
            </a:custGeom>
            <a:solidFill>
              <a:srgbClr val="E25A5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 name="Google Shape;136;p1"/>
            <p:cNvSpPr/>
            <p:nvPr/>
          </p:nvSpPr>
          <p:spPr>
            <a:xfrm>
              <a:off x="6669671" y="3357042"/>
              <a:ext cx="32875" cy="325604"/>
            </a:xfrm>
            <a:custGeom>
              <a:avLst/>
              <a:gdLst/>
              <a:ahLst/>
              <a:cxnLst/>
              <a:rect l="l" t="t" r="r" b="b"/>
              <a:pathLst>
                <a:path w="3304" h="32724" extrusionOk="0">
                  <a:moveTo>
                    <a:pt x="1" y="0"/>
                  </a:moveTo>
                  <a:lnTo>
                    <a:pt x="1" y="30789"/>
                  </a:lnTo>
                  <a:lnTo>
                    <a:pt x="3303" y="32724"/>
                  </a:lnTo>
                  <a:lnTo>
                    <a:pt x="3303" y="1902"/>
                  </a:lnTo>
                  <a:lnTo>
                    <a:pt x="1" y="0"/>
                  </a:lnTo>
                  <a:close/>
                </a:path>
              </a:pathLst>
            </a:custGeom>
            <a:solidFill>
              <a:srgbClr val="F9BCB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 name="Google Shape;137;p1"/>
            <p:cNvSpPr/>
            <p:nvPr/>
          </p:nvSpPr>
          <p:spPr>
            <a:xfrm>
              <a:off x="6774546" y="3296968"/>
              <a:ext cx="176254" cy="427173"/>
            </a:xfrm>
            <a:custGeom>
              <a:avLst/>
              <a:gdLst/>
              <a:ahLst/>
              <a:cxnLst/>
              <a:rect l="l" t="t" r="r" b="b"/>
              <a:pathLst>
                <a:path w="17714" h="42932" extrusionOk="0">
                  <a:moveTo>
                    <a:pt x="17713" y="1"/>
                  </a:moveTo>
                  <a:lnTo>
                    <a:pt x="1" y="10175"/>
                  </a:lnTo>
                  <a:lnTo>
                    <a:pt x="1" y="42932"/>
                  </a:lnTo>
                  <a:lnTo>
                    <a:pt x="17713" y="32724"/>
                  </a:lnTo>
                  <a:lnTo>
                    <a:pt x="17713"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 name="Google Shape;138;p1"/>
            <p:cNvSpPr/>
            <p:nvPr/>
          </p:nvSpPr>
          <p:spPr>
            <a:xfrm>
              <a:off x="6846231" y="3357042"/>
              <a:ext cx="32875" cy="325604"/>
            </a:xfrm>
            <a:custGeom>
              <a:avLst/>
              <a:gdLst/>
              <a:ahLst/>
              <a:cxnLst/>
              <a:rect l="l" t="t" r="r" b="b"/>
              <a:pathLst>
                <a:path w="3304" h="32724" extrusionOk="0">
                  <a:moveTo>
                    <a:pt x="3303" y="0"/>
                  </a:moveTo>
                  <a:lnTo>
                    <a:pt x="1" y="1902"/>
                  </a:lnTo>
                  <a:lnTo>
                    <a:pt x="1" y="32724"/>
                  </a:lnTo>
                  <a:lnTo>
                    <a:pt x="3303" y="30789"/>
                  </a:lnTo>
                  <a:lnTo>
                    <a:pt x="3303" y="0"/>
                  </a:lnTo>
                  <a:close/>
                </a:path>
              </a:pathLst>
            </a:custGeom>
            <a:solidFill>
              <a:srgbClr val="F9BCB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39" name="Google Shape;139;p1"/>
          <p:cNvGrpSpPr/>
          <p:nvPr/>
        </p:nvGrpSpPr>
        <p:grpSpPr>
          <a:xfrm flipH="1">
            <a:off x="2981959" y="2424147"/>
            <a:ext cx="1495729" cy="3323473"/>
            <a:chOff x="6281380" y="3515345"/>
            <a:chExt cx="429153" cy="953569"/>
          </a:xfrm>
        </p:grpSpPr>
        <p:sp>
          <p:nvSpPr>
            <p:cNvPr id="140" name="Google Shape;140;p1"/>
            <p:cNvSpPr/>
            <p:nvPr/>
          </p:nvSpPr>
          <p:spPr>
            <a:xfrm>
              <a:off x="6496434" y="3647770"/>
              <a:ext cx="199816" cy="821144"/>
            </a:xfrm>
            <a:custGeom>
              <a:avLst/>
              <a:gdLst/>
              <a:ahLst/>
              <a:cxnLst/>
              <a:rect l="l" t="t" r="r" b="b"/>
              <a:pathLst>
                <a:path w="20082" h="82527" extrusionOk="0">
                  <a:moveTo>
                    <a:pt x="20081" y="0"/>
                  </a:moveTo>
                  <a:lnTo>
                    <a:pt x="0" y="11609"/>
                  </a:lnTo>
                  <a:lnTo>
                    <a:pt x="0" y="82526"/>
                  </a:lnTo>
                  <a:lnTo>
                    <a:pt x="20081" y="70918"/>
                  </a:lnTo>
                  <a:lnTo>
                    <a:pt x="20081"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 name="Google Shape;141;p1"/>
            <p:cNvSpPr/>
            <p:nvPr/>
          </p:nvSpPr>
          <p:spPr>
            <a:xfrm>
              <a:off x="6296643" y="3647770"/>
              <a:ext cx="199816" cy="821144"/>
            </a:xfrm>
            <a:custGeom>
              <a:avLst/>
              <a:gdLst/>
              <a:ahLst/>
              <a:cxnLst/>
              <a:rect l="l" t="t" r="r" b="b"/>
              <a:pathLst>
                <a:path w="20082" h="82527" extrusionOk="0">
                  <a:moveTo>
                    <a:pt x="0" y="0"/>
                  </a:moveTo>
                  <a:lnTo>
                    <a:pt x="0" y="70918"/>
                  </a:lnTo>
                  <a:lnTo>
                    <a:pt x="20081" y="82526"/>
                  </a:lnTo>
                  <a:lnTo>
                    <a:pt x="20081" y="11609"/>
                  </a:lnTo>
                  <a:lnTo>
                    <a:pt x="0" y="0"/>
                  </a:lnTo>
                  <a:close/>
                </a:path>
              </a:pathLst>
            </a:custGeom>
            <a:solidFill>
              <a:srgbClr val="C9751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 name="Google Shape;142;p1"/>
            <p:cNvSpPr/>
            <p:nvPr/>
          </p:nvSpPr>
          <p:spPr>
            <a:xfrm>
              <a:off x="6496434" y="3646061"/>
              <a:ext cx="214084" cy="141071"/>
            </a:xfrm>
            <a:custGeom>
              <a:avLst/>
              <a:gdLst/>
              <a:ahLst/>
              <a:cxnLst/>
              <a:rect l="l" t="t" r="r" b="b"/>
              <a:pathLst>
                <a:path w="21516" h="14178" extrusionOk="0">
                  <a:moveTo>
                    <a:pt x="21516" y="0"/>
                  </a:moveTo>
                  <a:lnTo>
                    <a:pt x="0" y="12409"/>
                  </a:lnTo>
                  <a:lnTo>
                    <a:pt x="0" y="14177"/>
                  </a:lnTo>
                  <a:lnTo>
                    <a:pt x="21516" y="1768"/>
                  </a:lnTo>
                  <a:lnTo>
                    <a:pt x="21516" y="0"/>
                  </a:lnTo>
                  <a:close/>
                </a:path>
              </a:pathLst>
            </a:custGeom>
            <a:solidFill>
              <a:srgbClr val="E691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 name="Google Shape;143;p1"/>
            <p:cNvSpPr/>
            <p:nvPr/>
          </p:nvSpPr>
          <p:spPr>
            <a:xfrm>
              <a:off x="6496434" y="3791477"/>
              <a:ext cx="73023" cy="95261"/>
            </a:xfrm>
            <a:custGeom>
              <a:avLst/>
              <a:gdLst/>
              <a:ahLst/>
              <a:cxnLst/>
              <a:rect l="l" t="t" r="r" b="b"/>
              <a:pathLst>
                <a:path w="7339" h="9574" extrusionOk="0">
                  <a:moveTo>
                    <a:pt x="7339" y="0"/>
                  </a:moveTo>
                  <a:lnTo>
                    <a:pt x="0" y="4236"/>
                  </a:lnTo>
                  <a:lnTo>
                    <a:pt x="0" y="9574"/>
                  </a:lnTo>
                  <a:lnTo>
                    <a:pt x="7339" y="5337"/>
                  </a:lnTo>
                  <a:lnTo>
                    <a:pt x="7339"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 name="Google Shape;144;p1"/>
            <p:cNvSpPr/>
            <p:nvPr/>
          </p:nvSpPr>
          <p:spPr>
            <a:xfrm>
              <a:off x="6496434" y="3862167"/>
              <a:ext cx="73023" cy="94933"/>
            </a:xfrm>
            <a:custGeom>
              <a:avLst/>
              <a:gdLst/>
              <a:ahLst/>
              <a:cxnLst/>
              <a:rect l="l" t="t" r="r" b="b"/>
              <a:pathLst>
                <a:path w="7339" h="9541" extrusionOk="0">
                  <a:moveTo>
                    <a:pt x="7339" y="0"/>
                  </a:moveTo>
                  <a:lnTo>
                    <a:pt x="0" y="4237"/>
                  </a:lnTo>
                  <a:lnTo>
                    <a:pt x="0" y="9540"/>
                  </a:lnTo>
                  <a:lnTo>
                    <a:pt x="7339" y="5304"/>
                  </a:lnTo>
                  <a:lnTo>
                    <a:pt x="7339"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 name="Google Shape;145;p1"/>
            <p:cNvSpPr/>
            <p:nvPr/>
          </p:nvSpPr>
          <p:spPr>
            <a:xfrm>
              <a:off x="6496434" y="3932518"/>
              <a:ext cx="73023" cy="95271"/>
            </a:xfrm>
            <a:custGeom>
              <a:avLst/>
              <a:gdLst/>
              <a:ahLst/>
              <a:cxnLst/>
              <a:rect l="l" t="t" r="r" b="b"/>
              <a:pathLst>
                <a:path w="7339" h="9575" extrusionOk="0">
                  <a:moveTo>
                    <a:pt x="7339" y="1"/>
                  </a:moveTo>
                  <a:lnTo>
                    <a:pt x="0" y="4271"/>
                  </a:lnTo>
                  <a:lnTo>
                    <a:pt x="0" y="9574"/>
                  </a:lnTo>
                  <a:lnTo>
                    <a:pt x="7339" y="5338"/>
                  </a:lnTo>
                  <a:lnTo>
                    <a:pt x="7339"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 name="Google Shape;146;p1"/>
            <p:cNvSpPr/>
            <p:nvPr/>
          </p:nvSpPr>
          <p:spPr>
            <a:xfrm>
              <a:off x="6496434" y="4003208"/>
              <a:ext cx="73023" cy="94943"/>
            </a:xfrm>
            <a:custGeom>
              <a:avLst/>
              <a:gdLst/>
              <a:ahLst/>
              <a:cxnLst/>
              <a:rect l="l" t="t" r="r" b="b"/>
              <a:pathLst>
                <a:path w="7339" h="9542" extrusionOk="0">
                  <a:moveTo>
                    <a:pt x="7339" y="1"/>
                  </a:moveTo>
                  <a:lnTo>
                    <a:pt x="0" y="4237"/>
                  </a:lnTo>
                  <a:lnTo>
                    <a:pt x="0" y="9541"/>
                  </a:lnTo>
                  <a:lnTo>
                    <a:pt x="7339" y="5305"/>
                  </a:lnTo>
                  <a:lnTo>
                    <a:pt x="7339"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 name="Google Shape;147;p1"/>
            <p:cNvSpPr/>
            <p:nvPr/>
          </p:nvSpPr>
          <p:spPr>
            <a:xfrm>
              <a:off x="6496434" y="4073908"/>
              <a:ext cx="73023" cy="94933"/>
            </a:xfrm>
            <a:custGeom>
              <a:avLst/>
              <a:gdLst/>
              <a:ahLst/>
              <a:cxnLst/>
              <a:rect l="l" t="t" r="r" b="b"/>
              <a:pathLst>
                <a:path w="7339" h="9541" extrusionOk="0">
                  <a:moveTo>
                    <a:pt x="7339" y="0"/>
                  </a:moveTo>
                  <a:lnTo>
                    <a:pt x="0" y="4236"/>
                  </a:lnTo>
                  <a:lnTo>
                    <a:pt x="0" y="9540"/>
                  </a:lnTo>
                  <a:lnTo>
                    <a:pt x="7339" y="5304"/>
                  </a:lnTo>
                  <a:lnTo>
                    <a:pt x="7339"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 name="Google Shape;148;p1"/>
            <p:cNvSpPr/>
            <p:nvPr/>
          </p:nvSpPr>
          <p:spPr>
            <a:xfrm>
              <a:off x="6496434" y="4144259"/>
              <a:ext cx="73023" cy="95271"/>
            </a:xfrm>
            <a:custGeom>
              <a:avLst/>
              <a:gdLst/>
              <a:ahLst/>
              <a:cxnLst/>
              <a:rect l="l" t="t" r="r" b="b"/>
              <a:pathLst>
                <a:path w="7339" h="9575" extrusionOk="0">
                  <a:moveTo>
                    <a:pt x="7339" y="1"/>
                  </a:moveTo>
                  <a:lnTo>
                    <a:pt x="0" y="4237"/>
                  </a:lnTo>
                  <a:lnTo>
                    <a:pt x="0" y="9574"/>
                  </a:lnTo>
                  <a:lnTo>
                    <a:pt x="7339" y="5338"/>
                  </a:lnTo>
                  <a:lnTo>
                    <a:pt x="7339"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 name="Google Shape;149;p1"/>
            <p:cNvSpPr/>
            <p:nvPr/>
          </p:nvSpPr>
          <p:spPr>
            <a:xfrm>
              <a:off x="6496434" y="4214949"/>
              <a:ext cx="73023" cy="94933"/>
            </a:xfrm>
            <a:custGeom>
              <a:avLst/>
              <a:gdLst/>
              <a:ahLst/>
              <a:cxnLst/>
              <a:rect l="l" t="t" r="r" b="b"/>
              <a:pathLst>
                <a:path w="7339" h="9541" extrusionOk="0">
                  <a:moveTo>
                    <a:pt x="7339" y="1"/>
                  </a:moveTo>
                  <a:lnTo>
                    <a:pt x="0" y="4237"/>
                  </a:lnTo>
                  <a:lnTo>
                    <a:pt x="0" y="9541"/>
                  </a:lnTo>
                  <a:lnTo>
                    <a:pt x="7339" y="5305"/>
                  </a:lnTo>
                  <a:lnTo>
                    <a:pt x="7339"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 name="Google Shape;150;p1"/>
            <p:cNvSpPr/>
            <p:nvPr/>
          </p:nvSpPr>
          <p:spPr>
            <a:xfrm>
              <a:off x="6496434" y="4285310"/>
              <a:ext cx="73023" cy="95271"/>
            </a:xfrm>
            <a:custGeom>
              <a:avLst/>
              <a:gdLst/>
              <a:ahLst/>
              <a:cxnLst/>
              <a:rect l="l" t="t" r="r" b="b"/>
              <a:pathLst>
                <a:path w="7339" h="9575" extrusionOk="0">
                  <a:moveTo>
                    <a:pt x="7339" y="1"/>
                  </a:moveTo>
                  <a:lnTo>
                    <a:pt x="0" y="4237"/>
                  </a:lnTo>
                  <a:lnTo>
                    <a:pt x="0" y="9574"/>
                  </a:lnTo>
                  <a:lnTo>
                    <a:pt x="7339" y="5338"/>
                  </a:lnTo>
                  <a:lnTo>
                    <a:pt x="7339"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 name="Google Shape;151;p1"/>
            <p:cNvSpPr/>
            <p:nvPr/>
          </p:nvSpPr>
          <p:spPr>
            <a:xfrm>
              <a:off x="6581062" y="3767241"/>
              <a:ext cx="30875" cy="70715"/>
            </a:xfrm>
            <a:custGeom>
              <a:avLst/>
              <a:gdLst/>
              <a:ahLst/>
              <a:cxnLst/>
              <a:rect l="l" t="t" r="r" b="b"/>
              <a:pathLst>
                <a:path w="3103" h="7107" extrusionOk="0">
                  <a:moveTo>
                    <a:pt x="3103" y="1"/>
                  </a:moveTo>
                  <a:lnTo>
                    <a:pt x="1" y="1769"/>
                  </a:lnTo>
                  <a:lnTo>
                    <a:pt x="1" y="7106"/>
                  </a:lnTo>
                  <a:lnTo>
                    <a:pt x="3103" y="5305"/>
                  </a:lnTo>
                  <a:lnTo>
                    <a:pt x="3103"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 name="Google Shape;152;p1"/>
            <p:cNvSpPr/>
            <p:nvPr/>
          </p:nvSpPr>
          <p:spPr>
            <a:xfrm>
              <a:off x="6623208" y="3742686"/>
              <a:ext cx="30875" cy="70705"/>
            </a:xfrm>
            <a:custGeom>
              <a:avLst/>
              <a:gdLst/>
              <a:ahLst/>
              <a:cxnLst/>
              <a:rect l="l" t="t" r="r" b="b"/>
              <a:pathLst>
                <a:path w="3103" h="7106" extrusionOk="0">
                  <a:moveTo>
                    <a:pt x="3103" y="1"/>
                  </a:moveTo>
                  <a:lnTo>
                    <a:pt x="1" y="1802"/>
                  </a:lnTo>
                  <a:lnTo>
                    <a:pt x="1" y="7106"/>
                  </a:lnTo>
                  <a:lnTo>
                    <a:pt x="3103" y="5338"/>
                  </a:lnTo>
                  <a:lnTo>
                    <a:pt x="3103"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 name="Google Shape;153;p1"/>
            <p:cNvSpPr/>
            <p:nvPr/>
          </p:nvSpPr>
          <p:spPr>
            <a:xfrm>
              <a:off x="6665691" y="3718460"/>
              <a:ext cx="30546" cy="70376"/>
            </a:xfrm>
            <a:custGeom>
              <a:avLst/>
              <a:gdLst/>
              <a:ahLst/>
              <a:cxnLst/>
              <a:rect l="l" t="t" r="r" b="b"/>
              <a:pathLst>
                <a:path w="3070" h="7073" extrusionOk="0">
                  <a:moveTo>
                    <a:pt x="3069" y="0"/>
                  </a:moveTo>
                  <a:lnTo>
                    <a:pt x="1" y="1768"/>
                  </a:lnTo>
                  <a:lnTo>
                    <a:pt x="1" y="7072"/>
                  </a:lnTo>
                  <a:lnTo>
                    <a:pt x="3069" y="5304"/>
                  </a:lnTo>
                  <a:lnTo>
                    <a:pt x="3069"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 name="Google Shape;154;p1"/>
            <p:cNvSpPr/>
            <p:nvPr/>
          </p:nvSpPr>
          <p:spPr>
            <a:xfrm>
              <a:off x="6581062" y="3837602"/>
              <a:ext cx="30875" cy="70705"/>
            </a:xfrm>
            <a:custGeom>
              <a:avLst/>
              <a:gdLst/>
              <a:ahLst/>
              <a:cxnLst/>
              <a:rect l="l" t="t" r="r" b="b"/>
              <a:pathLst>
                <a:path w="3103" h="7106" extrusionOk="0">
                  <a:moveTo>
                    <a:pt x="3103" y="1"/>
                  </a:moveTo>
                  <a:lnTo>
                    <a:pt x="1" y="1802"/>
                  </a:lnTo>
                  <a:lnTo>
                    <a:pt x="1" y="7106"/>
                  </a:lnTo>
                  <a:lnTo>
                    <a:pt x="3103" y="5338"/>
                  </a:lnTo>
                  <a:lnTo>
                    <a:pt x="3103"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 name="Google Shape;155;p1"/>
            <p:cNvSpPr/>
            <p:nvPr/>
          </p:nvSpPr>
          <p:spPr>
            <a:xfrm>
              <a:off x="6623208" y="3813376"/>
              <a:ext cx="30875" cy="70705"/>
            </a:xfrm>
            <a:custGeom>
              <a:avLst/>
              <a:gdLst/>
              <a:ahLst/>
              <a:cxnLst/>
              <a:rect l="l" t="t" r="r" b="b"/>
              <a:pathLst>
                <a:path w="3103" h="7106" extrusionOk="0">
                  <a:moveTo>
                    <a:pt x="3103" y="1"/>
                  </a:moveTo>
                  <a:lnTo>
                    <a:pt x="1" y="1769"/>
                  </a:lnTo>
                  <a:lnTo>
                    <a:pt x="1" y="7106"/>
                  </a:lnTo>
                  <a:lnTo>
                    <a:pt x="3103" y="5304"/>
                  </a:lnTo>
                  <a:lnTo>
                    <a:pt x="3103"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 name="Google Shape;156;p1"/>
            <p:cNvSpPr/>
            <p:nvPr/>
          </p:nvSpPr>
          <p:spPr>
            <a:xfrm>
              <a:off x="6665691" y="3788821"/>
              <a:ext cx="30546" cy="70705"/>
            </a:xfrm>
            <a:custGeom>
              <a:avLst/>
              <a:gdLst/>
              <a:ahLst/>
              <a:cxnLst/>
              <a:rect l="l" t="t" r="r" b="b"/>
              <a:pathLst>
                <a:path w="3070" h="7106" extrusionOk="0">
                  <a:moveTo>
                    <a:pt x="3069" y="0"/>
                  </a:moveTo>
                  <a:lnTo>
                    <a:pt x="1" y="1801"/>
                  </a:lnTo>
                  <a:lnTo>
                    <a:pt x="1" y="7105"/>
                  </a:lnTo>
                  <a:lnTo>
                    <a:pt x="3069" y="5337"/>
                  </a:lnTo>
                  <a:lnTo>
                    <a:pt x="3069"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 name="Google Shape;157;p1"/>
            <p:cNvSpPr/>
            <p:nvPr/>
          </p:nvSpPr>
          <p:spPr>
            <a:xfrm>
              <a:off x="6581062" y="3908292"/>
              <a:ext cx="30875" cy="70705"/>
            </a:xfrm>
            <a:custGeom>
              <a:avLst/>
              <a:gdLst/>
              <a:ahLst/>
              <a:cxnLst/>
              <a:rect l="l" t="t" r="r" b="b"/>
              <a:pathLst>
                <a:path w="3103" h="7106" extrusionOk="0">
                  <a:moveTo>
                    <a:pt x="3103" y="1"/>
                  </a:moveTo>
                  <a:lnTo>
                    <a:pt x="1" y="1769"/>
                  </a:lnTo>
                  <a:lnTo>
                    <a:pt x="1" y="7106"/>
                  </a:lnTo>
                  <a:lnTo>
                    <a:pt x="3103" y="5305"/>
                  </a:lnTo>
                  <a:lnTo>
                    <a:pt x="3103"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 name="Google Shape;158;p1"/>
            <p:cNvSpPr/>
            <p:nvPr/>
          </p:nvSpPr>
          <p:spPr>
            <a:xfrm>
              <a:off x="6623208" y="3883737"/>
              <a:ext cx="30875" cy="70705"/>
            </a:xfrm>
            <a:custGeom>
              <a:avLst/>
              <a:gdLst/>
              <a:ahLst/>
              <a:cxnLst/>
              <a:rect l="l" t="t" r="r" b="b"/>
              <a:pathLst>
                <a:path w="3103" h="7106" extrusionOk="0">
                  <a:moveTo>
                    <a:pt x="3103" y="0"/>
                  </a:moveTo>
                  <a:lnTo>
                    <a:pt x="1" y="1802"/>
                  </a:lnTo>
                  <a:lnTo>
                    <a:pt x="1" y="7105"/>
                  </a:lnTo>
                  <a:lnTo>
                    <a:pt x="3103" y="5338"/>
                  </a:lnTo>
                  <a:lnTo>
                    <a:pt x="3103"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 name="Google Shape;159;p1"/>
            <p:cNvSpPr/>
            <p:nvPr/>
          </p:nvSpPr>
          <p:spPr>
            <a:xfrm>
              <a:off x="6665691" y="3859511"/>
              <a:ext cx="30546" cy="70705"/>
            </a:xfrm>
            <a:custGeom>
              <a:avLst/>
              <a:gdLst/>
              <a:ahLst/>
              <a:cxnLst/>
              <a:rect l="l" t="t" r="r" b="b"/>
              <a:pathLst>
                <a:path w="3070" h="7106" extrusionOk="0">
                  <a:moveTo>
                    <a:pt x="3069" y="0"/>
                  </a:moveTo>
                  <a:lnTo>
                    <a:pt x="1" y="1768"/>
                  </a:lnTo>
                  <a:lnTo>
                    <a:pt x="1" y="7105"/>
                  </a:lnTo>
                  <a:lnTo>
                    <a:pt x="3069" y="5304"/>
                  </a:lnTo>
                  <a:lnTo>
                    <a:pt x="3069"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 name="Google Shape;160;p1"/>
            <p:cNvSpPr/>
            <p:nvPr/>
          </p:nvSpPr>
          <p:spPr>
            <a:xfrm>
              <a:off x="6581062" y="3978653"/>
              <a:ext cx="30875" cy="71033"/>
            </a:xfrm>
            <a:custGeom>
              <a:avLst/>
              <a:gdLst/>
              <a:ahLst/>
              <a:cxnLst/>
              <a:rect l="l" t="t" r="r" b="b"/>
              <a:pathLst>
                <a:path w="3103" h="7139" extrusionOk="0">
                  <a:moveTo>
                    <a:pt x="3103" y="1"/>
                  </a:moveTo>
                  <a:lnTo>
                    <a:pt x="1" y="1802"/>
                  </a:lnTo>
                  <a:lnTo>
                    <a:pt x="1" y="7139"/>
                  </a:lnTo>
                  <a:lnTo>
                    <a:pt x="3103" y="5338"/>
                  </a:lnTo>
                  <a:lnTo>
                    <a:pt x="3103"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 name="Google Shape;161;p1"/>
            <p:cNvSpPr/>
            <p:nvPr/>
          </p:nvSpPr>
          <p:spPr>
            <a:xfrm>
              <a:off x="6623208" y="3954427"/>
              <a:ext cx="30875" cy="70705"/>
            </a:xfrm>
            <a:custGeom>
              <a:avLst/>
              <a:gdLst/>
              <a:ahLst/>
              <a:cxnLst/>
              <a:rect l="l" t="t" r="r" b="b"/>
              <a:pathLst>
                <a:path w="3103" h="7106" extrusionOk="0">
                  <a:moveTo>
                    <a:pt x="3103" y="0"/>
                  </a:moveTo>
                  <a:lnTo>
                    <a:pt x="1" y="1768"/>
                  </a:lnTo>
                  <a:lnTo>
                    <a:pt x="1" y="7106"/>
                  </a:lnTo>
                  <a:lnTo>
                    <a:pt x="3103" y="5304"/>
                  </a:lnTo>
                  <a:lnTo>
                    <a:pt x="3103"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 name="Google Shape;162;p1"/>
            <p:cNvSpPr/>
            <p:nvPr/>
          </p:nvSpPr>
          <p:spPr>
            <a:xfrm>
              <a:off x="6665691" y="3929872"/>
              <a:ext cx="30546" cy="70705"/>
            </a:xfrm>
            <a:custGeom>
              <a:avLst/>
              <a:gdLst/>
              <a:ahLst/>
              <a:cxnLst/>
              <a:rect l="l" t="t" r="r" b="b"/>
              <a:pathLst>
                <a:path w="3070" h="7106" extrusionOk="0">
                  <a:moveTo>
                    <a:pt x="3069" y="0"/>
                  </a:moveTo>
                  <a:lnTo>
                    <a:pt x="1" y="1801"/>
                  </a:lnTo>
                  <a:lnTo>
                    <a:pt x="1" y="7105"/>
                  </a:lnTo>
                  <a:lnTo>
                    <a:pt x="3069" y="5337"/>
                  </a:lnTo>
                  <a:lnTo>
                    <a:pt x="3069"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 name="Google Shape;163;p1"/>
            <p:cNvSpPr/>
            <p:nvPr/>
          </p:nvSpPr>
          <p:spPr>
            <a:xfrm>
              <a:off x="6581062" y="4049343"/>
              <a:ext cx="30875" cy="70705"/>
            </a:xfrm>
            <a:custGeom>
              <a:avLst/>
              <a:gdLst/>
              <a:ahLst/>
              <a:cxnLst/>
              <a:rect l="l" t="t" r="r" b="b"/>
              <a:pathLst>
                <a:path w="3103" h="7106" extrusionOk="0">
                  <a:moveTo>
                    <a:pt x="3103" y="1"/>
                  </a:moveTo>
                  <a:lnTo>
                    <a:pt x="1" y="1802"/>
                  </a:lnTo>
                  <a:lnTo>
                    <a:pt x="1" y="7106"/>
                  </a:lnTo>
                  <a:lnTo>
                    <a:pt x="3103" y="5338"/>
                  </a:lnTo>
                  <a:lnTo>
                    <a:pt x="3103"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 name="Google Shape;164;p1"/>
            <p:cNvSpPr/>
            <p:nvPr/>
          </p:nvSpPr>
          <p:spPr>
            <a:xfrm>
              <a:off x="6623208" y="4025116"/>
              <a:ext cx="30875" cy="70376"/>
            </a:xfrm>
            <a:custGeom>
              <a:avLst/>
              <a:gdLst/>
              <a:ahLst/>
              <a:cxnLst/>
              <a:rect l="l" t="t" r="r" b="b"/>
              <a:pathLst>
                <a:path w="3103" h="7073" extrusionOk="0">
                  <a:moveTo>
                    <a:pt x="3103" y="1"/>
                  </a:moveTo>
                  <a:lnTo>
                    <a:pt x="1" y="1768"/>
                  </a:lnTo>
                  <a:lnTo>
                    <a:pt x="1" y="7072"/>
                  </a:lnTo>
                  <a:lnTo>
                    <a:pt x="3103" y="5304"/>
                  </a:lnTo>
                  <a:lnTo>
                    <a:pt x="3103"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 name="Google Shape;165;p1"/>
            <p:cNvSpPr/>
            <p:nvPr/>
          </p:nvSpPr>
          <p:spPr>
            <a:xfrm>
              <a:off x="6665691" y="4000562"/>
              <a:ext cx="30546" cy="70705"/>
            </a:xfrm>
            <a:custGeom>
              <a:avLst/>
              <a:gdLst/>
              <a:ahLst/>
              <a:cxnLst/>
              <a:rect l="l" t="t" r="r" b="b"/>
              <a:pathLst>
                <a:path w="3070" h="7106" extrusionOk="0">
                  <a:moveTo>
                    <a:pt x="3069" y="0"/>
                  </a:moveTo>
                  <a:lnTo>
                    <a:pt x="1" y="1801"/>
                  </a:lnTo>
                  <a:lnTo>
                    <a:pt x="1" y="7105"/>
                  </a:lnTo>
                  <a:lnTo>
                    <a:pt x="3069" y="5304"/>
                  </a:lnTo>
                  <a:lnTo>
                    <a:pt x="3069"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 name="Google Shape;166;p1"/>
            <p:cNvSpPr/>
            <p:nvPr/>
          </p:nvSpPr>
          <p:spPr>
            <a:xfrm>
              <a:off x="6581062" y="4120033"/>
              <a:ext cx="30875" cy="70705"/>
            </a:xfrm>
            <a:custGeom>
              <a:avLst/>
              <a:gdLst/>
              <a:ahLst/>
              <a:cxnLst/>
              <a:rect l="l" t="t" r="r" b="b"/>
              <a:pathLst>
                <a:path w="3103" h="7106" extrusionOk="0">
                  <a:moveTo>
                    <a:pt x="3103" y="1"/>
                  </a:moveTo>
                  <a:lnTo>
                    <a:pt x="1" y="1769"/>
                  </a:lnTo>
                  <a:lnTo>
                    <a:pt x="1" y="7106"/>
                  </a:lnTo>
                  <a:lnTo>
                    <a:pt x="3103" y="5305"/>
                  </a:lnTo>
                  <a:lnTo>
                    <a:pt x="3103"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 name="Google Shape;167;p1"/>
            <p:cNvSpPr/>
            <p:nvPr/>
          </p:nvSpPr>
          <p:spPr>
            <a:xfrm>
              <a:off x="6623208" y="4095478"/>
              <a:ext cx="30875" cy="70705"/>
            </a:xfrm>
            <a:custGeom>
              <a:avLst/>
              <a:gdLst/>
              <a:ahLst/>
              <a:cxnLst/>
              <a:rect l="l" t="t" r="r" b="b"/>
              <a:pathLst>
                <a:path w="3103" h="7106" extrusionOk="0">
                  <a:moveTo>
                    <a:pt x="3103" y="0"/>
                  </a:moveTo>
                  <a:lnTo>
                    <a:pt x="1" y="1802"/>
                  </a:lnTo>
                  <a:lnTo>
                    <a:pt x="1" y="7105"/>
                  </a:lnTo>
                  <a:lnTo>
                    <a:pt x="3103" y="5337"/>
                  </a:lnTo>
                  <a:lnTo>
                    <a:pt x="3103"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 name="Google Shape;168;p1"/>
            <p:cNvSpPr/>
            <p:nvPr/>
          </p:nvSpPr>
          <p:spPr>
            <a:xfrm>
              <a:off x="6665691" y="4071251"/>
              <a:ext cx="30546" cy="70705"/>
            </a:xfrm>
            <a:custGeom>
              <a:avLst/>
              <a:gdLst/>
              <a:ahLst/>
              <a:cxnLst/>
              <a:rect l="l" t="t" r="r" b="b"/>
              <a:pathLst>
                <a:path w="3070" h="7106" extrusionOk="0">
                  <a:moveTo>
                    <a:pt x="3069" y="0"/>
                  </a:moveTo>
                  <a:lnTo>
                    <a:pt x="1" y="1768"/>
                  </a:lnTo>
                  <a:lnTo>
                    <a:pt x="1" y="7105"/>
                  </a:lnTo>
                  <a:lnTo>
                    <a:pt x="3069" y="5304"/>
                  </a:lnTo>
                  <a:lnTo>
                    <a:pt x="3069"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 name="Google Shape;169;p1"/>
            <p:cNvSpPr/>
            <p:nvPr/>
          </p:nvSpPr>
          <p:spPr>
            <a:xfrm>
              <a:off x="6581062" y="4190394"/>
              <a:ext cx="30875" cy="70705"/>
            </a:xfrm>
            <a:custGeom>
              <a:avLst/>
              <a:gdLst/>
              <a:ahLst/>
              <a:cxnLst/>
              <a:rect l="l" t="t" r="r" b="b"/>
              <a:pathLst>
                <a:path w="3103" h="7106" extrusionOk="0">
                  <a:moveTo>
                    <a:pt x="3103" y="0"/>
                  </a:moveTo>
                  <a:lnTo>
                    <a:pt x="1" y="1802"/>
                  </a:lnTo>
                  <a:lnTo>
                    <a:pt x="1" y="7106"/>
                  </a:lnTo>
                  <a:lnTo>
                    <a:pt x="3103" y="5338"/>
                  </a:lnTo>
                  <a:lnTo>
                    <a:pt x="3103"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 name="Google Shape;170;p1"/>
            <p:cNvSpPr/>
            <p:nvPr/>
          </p:nvSpPr>
          <p:spPr>
            <a:xfrm>
              <a:off x="6623208" y="4166167"/>
              <a:ext cx="30875" cy="70705"/>
            </a:xfrm>
            <a:custGeom>
              <a:avLst/>
              <a:gdLst/>
              <a:ahLst/>
              <a:cxnLst/>
              <a:rect l="l" t="t" r="r" b="b"/>
              <a:pathLst>
                <a:path w="3103" h="7106" extrusionOk="0">
                  <a:moveTo>
                    <a:pt x="3103" y="0"/>
                  </a:moveTo>
                  <a:lnTo>
                    <a:pt x="1" y="1768"/>
                  </a:lnTo>
                  <a:lnTo>
                    <a:pt x="1" y="7105"/>
                  </a:lnTo>
                  <a:lnTo>
                    <a:pt x="3103" y="5304"/>
                  </a:lnTo>
                  <a:lnTo>
                    <a:pt x="3103"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 name="Google Shape;171;p1"/>
            <p:cNvSpPr/>
            <p:nvPr/>
          </p:nvSpPr>
          <p:spPr>
            <a:xfrm>
              <a:off x="6665691" y="4141603"/>
              <a:ext cx="30546" cy="70705"/>
            </a:xfrm>
            <a:custGeom>
              <a:avLst/>
              <a:gdLst/>
              <a:ahLst/>
              <a:cxnLst/>
              <a:rect l="l" t="t" r="r" b="b"/>
              <a:pathLst>
                <a:path w="3070" h="7106" extrusionOk="0">
                  <a:moveTo>
                    <a:pt x="3069" y="1"/>
                  </a:moveTo>
                  <a:lnTo>
                    <a:pt x="1" y="1802"/>
                  </a:lnTo>
                  <a:lnTo>
                    <a:pt x="1" y="7106"/>
                  </a:lnTo>
                  <a:lnTo>
                    <a:pt x="3069" y="5338"/>
                  </a:lnTo>
                  <a:lnTo>
                    <a:pt x="3069"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 name="Google Shape;172;p1"/>
            <p:cNvSpPr/>
            <p:nvPr/>
          </p:nvSpPr>
          <p:spPr>
            <a:xfrm>
              <a:off x="6581062" y="4261084"/>
              <a:ext cx="30875" cy="70705"/>
            </a:xfrm>
            <a:custGeom>
              <a:avLst/>
              <a:gdLst/>
              <a:ahLst/>
              <a:cxnLst/>
              <a:rect l="l" t="t" r="r" b="b"/>
              <a:pathLst>
                <a:path w="3103" h="7106" extrusionOk="0">
                  <a:moveTo>
                    <a:pt x="3103" y="1"/>
                  </a:moveTo>
                  <a:lnTo>
                    <a:pt x="1" y="1768"/>
                  </a:lnTo>
                  <a:lnTo>
                    <a:pt x="1" y="7106"/>
                  </a:lnTo>
                  <a:lnTo>
                    <a:pt x="3103" y="5304"/>
                  </a:lnTo>
                  <a:lnTo>
                    <a:pt x="3103"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 name="Google Shape;173;p1"/>
            <p:cNvSpPr/>
            <p:nvPr/>
          </p:nvSpPr>
          <p:spPr>
            <a:xfrm>
              <a:off x="6623208" y="4236529"/>
              <a:ext cx="30875" cy="70705"/>
            </a:xfrm>
            <a:custGeom>
              <a:avLst/>
              <a:gdLst/>
              <a:ahLst/>
              <a:cxnLst/>
              <a:rect l="l" t="t" r="r" b="b"/>
              <a:pathLst>
                <a:path w="3103" h="7106" extrusionOk="0">
                  <a:moveTo>
                    <a:pt x="3103" y="0"/>
                  </a:moveTo>
                  <a:lnTo>
                    <a:pt x="1" y="1801"/>
                  </a:lnTo>
                  <a:lnTo>
                    <a:pt x="1" y="7105"/>
                  </a:lnTo>
                  <a:lnTo>
                    <a:pt x="3103" y="5337"/>
                  </a:lnTo>
                  <a:lnTo>
                    <a:pt x="3103"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 name="Google Shape;174;p1"/>
            <p:cNvSpPr/>
            <p:nvPr/>
          </p:nvSpPr>
          <p:spPr>
            <a:xfrm>
              <a:off x="6665691" y="4212302"/>
              <a:ext cx="30546" cy="70705"/>
            </a:xfrm>
            <a:custGeom>
              <a:avLst/>
              <a:gdLst/>
              <a:ahLst/>
              <a:cxnLst/>
              <a:rect l="l" t="t" r="r" b="b"/>
              <a:pathLst>
                <a:path w="3070" h="7106" extrusionOk="0">
                  <a:moveTo>
                    <a:pt x="3069" y="0"/>
                  </a:moveTo>
                  <a:lnTo>
                    <a:pt x="1" y="1768"/>
                  </a:lnTo>
                  <a:lnTo>
                    <a:pt x="1" y="7105"/>
                  </a:lnTo>
                  <a:lnTo>
                    <a:pt x="3069" y="5304"/>
                  </a:lnTo>
                  <a:lnTo>
                    <a:pt x="3069"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 name="Google Shape;175;p1"/>
            <p:cNvSpPr/>
            <p:nvPr/>
          </p:nvSpPr>
          <p:spPr>
            <a:xfrm>
              <a:off x="6281380" y="3532935"/>
              <a:ext cx="429153" cy="247944"/>
            </a:xfrm>
            <a:custGeom>
              <a:avLst/>
              <a:gdLst/>
              <a:ahLst/>
              <a:cxnLst/>
              <a:rect l="l" t="t" r="r" b="b"/>
              <a:pathLst>
                <a:path w="43131" h="24919" extrusionOk="0">
                  <a:moveTo>
                    <a:pt x="21482" y="1"/>
                  </a:moveTo>
                  <a:lnTo>
                    <a:pt x="0" y="12410"/>
                  </a:lnTo>
                  <a:lnTo>
                    <a:pt x="21615" y="24919"/>
                  </a:lnTo>
                  <a:lnTo>
                    <a:pt x="43131" y="12510"/>
                  </a:lnTo>
                  <a:lnTo>
                    <a:pt x="21482" y="1"/>
                  </a:lnTo>
                  <a:close/>
                </a:path>
              </a:pathLst>
            </a:custGeom>
            <a:solidFill>
              <a:srgbClr val="FBEBD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 name="Google Shape;176;p1"/>
            <p:cNvSpPr/>
            <p:nvPr/>
          </p:nvSpPr>
          <p:spPr>
            <a:xfrm>
              <a:off x="6281380" y="3515345"/>
              <a:ext cx="429153" cy="247616"/>
            </a:xfrm>
            <a:custGeom>
              <a:avLst/>
              <a:gdLst/>
              <a:ahLst/>
              <a:cxnLst/>
              <a:rect l="l" t="t" r="r" b="b"/>
              <a:pathLst>
                <a:path w="43131" h="24886" extrusionOk="0">
                  <a:moveTo>
                    <a:pt x="21482" y="1"/>
                  </a:moveTo>
                  <a:lnTo>
                    <a:pt x="0" y="12410"/>
                  </a:lnTo>
                  <a:lnTo>
                    <a:pt x="21615" y="24885"/>
                  </a:lnTo>
                  <a:lnTo>
                    <a:pt x="43131" y="12476"/>
                  </a:lnTo>
                  <a:lnTo>
                    <a:pt x="21482" y="1"/>
                  </a:lnTo>
                  <a:close/>
                </a:path>
              </a:pathLst>
            </a:custGeom>
            <a:solidFill>
              <a:srgbClr val="FBEBD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 name="Google Shape;177;p1"/>
            <p:cNvSpPr/>
            <p:nvPr/>
          </p:nvSpPr>
          <p:spPr>
            <a:xfrm>
              <a:off x="6316889" y="3535930"/>
              <a:ext cx="358130" cy="206781"/>
            </a:xfrm>
            <a:custGeom>
              <a:avLst/>
              <a:gdLst/>
              <a:ahLst/>
              <a:cxnLst/>
              <a:rect l="l" t="t" r="r" b="b"/>
              <a:pathLst>
                <a:path w="35993" h="20782" extrusionOk="0">
                  <a:moveTo>
                    <a:pt x="17913" y="0"/>
                  </a:moveTo>
                  <a:lnTo>
                    <a:pt x="0" y="10341"/>
                  </a:lnTo>
                  <a:lnTo>
                    <a:pt x="18046" y="20782"/>
                  </a:lnTo>
                  <a:lnTo>
                    <a:pt x="35993" y="10407"/>
                  </a:lnTo>
                  <a:lnTo>
                    <a:pt x="17913"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 name="Google Shape;178;p1"/>
            <p:cNvSpPr/>
            <p:nvPr/>
          </p:nvSpPr>
          <p:spPr>
            <a:xfrm>
              <a:off x="6281380" y="3638806"/>
              <a:ext cx="215079" cy="142066"/>
            </a:xfrm>
            <a:custGeom>
              <a:avLst/>
              <a:gdLst/>
              <a:ahLst/>
              <a:cxnLst/>
              <a:rect l="l" t="t" r="r" b="b"/>
              <a:pathLst>
                <a:path w="21616" h="14278" extrusionOk="0">
                  <a:moveTo>
                    <a:pt x="0" y="1"/>
                  </a:moveTo>
                  <a:lnTo>
                    <a:pt x="0" y="1769"/>
                  </a:lnTo>
                  <a:lnTo>
                    <a:pt x="21615" y="14278"/>
                  </a:lnTo>
                  <a:lnTo>
                    <a:pt x="21615" y="12476"/>
                  </a:lnTo>
                  <a:lnTo>
                    <a:pt x="0" y="1"/>
                  </a:lnTo>
                  <a:close/>
                </a:path>
              </a:pathLst>
            </a:custGeom>
            <a:solidFill>
              <a:srgbClr val="E691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 name="Google Shape;179;p1"/>
            <p:cNvSpPr/>
            <p:nvPr/>
          </p:nvSpPr>
          <p:spPr>
            <a:xfrm>
              <a:off x="6496434" y="3639472"/>
              <a:ext cx="214084" cy="141399"/>
            </a:xfrm>
            <a:custGeom>
              <a:avLst/>
              <a:gdLst/>
              <a:ahLst/>
              <a:cxnLst/>
              <a:rect l="l" t="t" r="r" b="b"/>
              <a:pathLst>
                <a:path w="21516" h="14211" extrusionOk="0">
                  <a:moveTo>
                    <a:pt x="21516" y="0"/>
                  </a:moveTo>
                  <a:lnTo>
                    <a:pt x="0" y="12409"/>
                  </a:lnTo>
                  <a:lnTo>
                    <a:pt x="0" y="14211"/>
                  </a:lnTo>
                  <a:lnTo>
                    <a:pt x="21516" y="1802"/>
                  </a:lnTo>
                  <a:lnTo>
                    <a:pt x="2151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 name="Google Shape;180;p1"/>
            <p:cNvSpPr/>
            <p:nvPr/>
          </p:nvSpPr>
          <p:spPr>
            <a:xfrm>
              <a:off x="6342439" y="3594332"/>
              <a:ext cx="153678" cy="140743"/>
            </a:xfrm>
            <a:custGeom>
              <a:avLst/>
              <a:gdLst/>
              <a:ahLst/>
              <a:cxnLst/>
              <a:rect l="l" t="t" r="r" b="b"/>
              <a:pathLst>
                <a:path w="15445" h="14145" extrusionOk="0">
                  <a:moveTo>
                    <a:pt x="1" y="1"/>
                  </a:moveTo>
                  <a:lnTo>
                    <a:pt x="1" y="5238"/>
                  </a:lnTo>
                  <a:lnTo>
                    <a:pt x="15445" y="14144"/>
                  </a:lnTo>
                  <a:lnTo>
                    <a:pt x="15445" y="8907"/>
                  </a:lnTo>
                  <a:lnTo>
                    <a:pt x="1" y="1"/>
                  </a:lnTo>
                  <a:close/>
                </a:path>
              </a:pathLst>
            </a:custGeom>
            <a:solidFill>
              <a:srgbClr val="F4CFA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 name="Google Shape;181;p1"/>
            <p:cNvSpPr/>
            <p:nvPr/>
          </p:nvSpPr>
          <p:spPr>
            <a:xfrm>
              <a:off x="6342439" y="3594332"/>
              <a:ext cx="153678" cy="140743"/>
            </a:xfrm>
            <a:custGeom>
              <a:avLst/>
              <a:gdLst/>
              <a:ahLst/>
              <a:cxnLst/>
              <a:rect l="l" t="t" r="r" b="b"/>
              <a:pathLst>
                <a:path w="15445" h="14145" extrusionOk="0">
                  <a:moveTo>
                    <a:pt x="1" y="1"/>
                  </a:moveTo>
                  <a:lnTo>
                    <a:pt x="1" y="5238"/>
                  </a:lnTo>
                  <a:lnTo>
                    <a:pt x="15445" y="14144"/>
                  </a:lnTo>
                  <a:lnTo>
                    <a:pt x="15445" y="8907"/>
                  </a:lnTo>
                  <a:lnTo>
                    <a:pt x="1" y="1"/>
                  </a:lnTo>
                  <a:close/>
                </a:path>
              </a:pathLst>
            </a:custGeom>
            <a:solidFill>
              <a:srgbClr val="C9751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 name="Google Shape;182;p1"/>
            <p:cNvSpPr/>
            <p:nvPr/>
          </p:nvSpPr>
          <p:spPr>
            <a:xfrm>
              <a:off x="6342777" y="3563808"/>
              <a:ext cx="306679" cy="118823"/>
            </a:xfrm>
            <a:custGeom>
              <a:avLst/>
              <a:gdLst/>
              <a:ahLst/>
              <a:cxnLst/>
              <a:rect l="l" t="t" r="r" b="b"/>
              <a:pathLst>
                <a:path w="30822" h="11942" extrusionOk="0">
                  <a:moveTo>
                    <a:pt x="15344" y="0"/>
                  </a:moveTo>
                  <a:lnTo>
                    <a:pt x="0" y="3036"/>
                  </a:lnTo>
                  <a:lnTo>
                    <a:pt x="15444" y="11942"/>
                  </a:lnTo>
                  <a:lnTo>
                    <a:pt x="30822" y="8906"/>
                  </a:lnTo>
                  <a:lnTo>
                    <a:pt x="15344" y="0"/>
                  </a:lnTo>
                  <a:close/>
                </a:path>
              </a:pathLst>
            </a:custGeom>
            <a:solidFill>
              <a:srgbClr val="FBEBD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 name="Google Shape;183;p1"/>
            <p:cNvSpPr/>
            <p:nvPr/>
          </p:nvSpPr>
          <p:spPr>
            <a:xfrm>
              <a:off x="6495439" y="3647151"/>
              <a:ext cx="154006" cy="88635"/>
            </a:xfrm>
            <a:custGeom>
              <a:avLst/>
              <a:gdLst/>
              <a:ahLst/>
              <a:cxnLst/>
              <a:rect l="l" t="t" r="r" b="b"/>
              <a:pathLst>
                <a:path w="15478" h="8908" extrusionOk="0">
                  <a:moveTo>
                    <a:pt x="15478" y="1"/>
                  </a:moveTo>
                  <a:lnTo>
                    <a:pt x="13966" y="871"/>
                  </a:lnTo>
                  <a:lnTo>
                    <a:pt x="13966" y="871"/>
                  </a:lnTo>
                  <a:lnTo>
                    <a:pt x="15478" y="568"/>
                  </a:lnTo>
                  <a:lnTo>
                    <a:pt x="15478" y="1"/>
                  </a:lnTo>
                  <a:close/>
                  <a:moveTo>
                    <a:pt x="13966" y="871"/>
                  </a:moveTo>
                  <a:lnTo>
                    <a:pt x="0" y="3670"/>
                  </a:lnTo>
                  <a:lnTo>
                    <a:pt x="0" y="8907"/>
                  </a:lnTo>
                  <a:lnTo>
                    <a:pt x="13966" y="87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84" name="Google Shape;184;p1"/>
          <p:cNvGrpSpPr/>
          <p:nvPr/>
        </p:nvGrpSpPr>
        <p:grpSpPr>
          <a:xfrm flipH="1">
            <a:off x="4011425" y="3564685"/>
            <a:ext cx="1495729" cy="2777424"/>
            <a:chOff x="5986006" y="3842587"/>
            <a:chExt cx="429153" cy="796897"/>
          </a:xfrm>
        </p:grpSpPr>
        <p:sp>
          <p:nvSpPr>
            <p:cNvPr id="185" name="Google Shape;185;p1"/>
            <p:cNvSpPr/>
            <p:nvPr/>
          </p:nvSpPr>
          <p:spPr>
            <a:xfrm>
              <a:off x="6296643" y="3929872"/>
              <a:ext cx="73023" cy="95261"/>
            </a:xfrm>
            <a:custGeom>
              <a:avLst/>
              <a:gdLst/>
              <a:ahLst/>
              <a:cxnLst/>
              <a:rect l="l" t="t" r="r" b="b"/>
              <a:pathLst>
                <a:path w="7339" h="9574" extrusionOk="0">
                  <a:moveTo>
                    <a:pt x="0" y="0"/>
                  </a:moveTo>
                  <a:lnTo>
                    <a:pt x="0" y="5337"/>
                  </a:lnTo>
                  <a:lnTo>
                    <a:pt x="7339" y="9574"/>
                  </a:lnTo>
                  <a:lnTo>
                    <a:pt x="7339" y="4236"/>
                  </a:lnTo>
                  <a:lnTo>
                    <a:pt x="0" y="0"/>
                  </a:lnTo>
                  <a:close/>
                </a:path>
              </a:pathLst>
            </a:custGeom>
            <a:solidFill>
              <a:srgbClr val="E691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 name="Google Shape;186;p1"/>
            <p:cNvSpPr/>
            <p:nvPr/>
          </p:nvSpPr>
          <p:spPr>
            <a:xfrm>
              <a:off x="6296643" y="3929872"/>
              <a:ext cx="73023" cy="45810"/>
            </a:xfrm>
            <a:custGeom>
              <a:avLst/>
              <a:gdLst/>
              <a:ahLst/>
              <a:cxnLst/>
              <a:rect l="l" t="t" r="r" b="b"/>
              <a:pathLst>
                <a:path w="7339" h="4604" extrusionOk="0">
                  <a:moveTo>
                    <a:pt x="0" y="0"/>
                  </a:moveTo>
                  <a:lnTo>
                    <a:pt x="0" y="367"/>
                  </a:lnTo>
                  <a:lnTo>
                    <a:pt x="301" y="534"/>
                  </a:lnTo>
                  <a:lnTo>
                    <a:pt x="7339" y="4603"/>
                  </a:lnTo>
                  <a:lnTo>
                    <a:pt x="7339" y="4236"/>
                  </a:lnTo>
                  <a:lnTo>
                    <a:pt x="301" y="200"/>
                  </a:lnTo>
                  <a:lnTo>
                    <a:pt x="0" y="0"/>
                  </a:lnTo>
                  <a:close/>
                </a:path>
              </a:pathLst>
            </a:custGeom>
            <a:solidFill>
              <a:srgbClr val="E691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 name="Google Shape;187;p1"/>
            <p:cNvSpPr/>
            <p:nvPr/>
          </p:nvSpPr>
          <p:spPr>
            <a:xfrm>
              <a:off x="6296643" y="4000562"/>
              <a:ext cx="73023" cy="94933"/>
            </a:xfrm>
            <a:custGeom>
              <a:avLst/>
              <a:gdLst/>
              <a:ahLst/>
              <a:cxnLst/>
              <a:rect l="l" t="t" r="r" b="b"/>
              <a:pathLst>
                <a:path w="7339" h="9541" extrusionOk="0">
                  <a:moveTo>
                    <a:pt x="0" y="0"/>
                  </a:moveTo>
                  <a:lnTo>
                    <a:pt x="0" y="5304"/>
                  </a:lnTo>
                  <a:lnTo>
                    <a:pt x="7339" y="9540"/>
                  </a:lnTo>
                  <a:lnTo>
                    <a:pt x="7339" y="4236"/>
                  </a:lnTo>
                  <a:lnTo>
                    <a:pt x="0" y="0"/>
                  </a:lnTo>
                  <a:close/>
                </a:path>
              </a:pathLst>
            </a:custGeom>
            <a:solidFill>
              <a:srgbClr val="E691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 name="Google Shape;188;p1"/>
            <p:cNvSpPr/>
            <p:nvPr/>
          </p:nvSpPr>
          <p:spPr>
            <a:xfrm>
              <a:off x="6296643" y="4000562"/>
              <a:ext cx="73023" cy="45810"/>
            </a:xfrm>
            <a:custGeom>
              <a:avLst/>
              <a:gdLst/>
              <a:ahLst/>
              <a:cxnLst/>
              <a:rect l="l" t="t" r="r" b="b"/>
              <a:pathLst>
                <a:path w="7339" h="4604" extrusionOk="0">
                  <a:moveTo>
                    <a:pt x="0" y="0"/>
                  </a:moveTo>
                  <a:lnTo>
                    <a:pt x="0" y="367"/>
                  </a:lnTo>
                  <a:lnTo>
                    <a:pt x="301" y="534"/>
                  </a:lnTo>
                  <a:lnTo>
                    <a:pt x="7339" y="4603"/>
                  </a:lnTo>
                  <a:lnTo>
                    <a:pt x="7339" y="4236"/>
                  </a:lnTo>
                  <a:lnTo>
                    <a:pt x="301" y="167"/>
                  </a:lnTo>
                  <a:lnTo>
                    <a:pt x="0" y="0"/>
                  </a:lnTo>
                  <a:close/>
                </a:path>
              </a:pathLst>
            </a:custGeom>
            <a:solidFill>
              <a:srgbClr val="E691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 name="Google Shape;189;p1"/>
            <p:cNvSpPr/>
            <p:nvPr/>
          </p:nvSpPr>
          <p:spPr>
            <a:xfrm>
              <a:off x="6296643" y="4071251"/>
              <a:ext cx="73023" cy="94933"/>
            </a:xfrm>
            <a:custGeom>
              <a:avLst/>
              <a:gdLst/>
              <a:ahLst/>
              <a:cxnLst/>
              <a:rect l="l" t="t" r="r" b="b"/>
              <a:pathLst>
                <a:path w="7339" h="9541" extrusionOk="0">
                  <a:moveTo>
                    <a:pt x="0" y="0"/>
                  </a:moveTo>
                  <a:lnTo>
                    <a:pt x="0" y="5304"/>
                  </a:lnTo>
                  <a:lnTo>
                    <a:pt x="7339" y="9540"/>
                  </a:lnTo>
                  <a:lnTo>
                    <a:pt x="7339" y="4237"/>
                  </a:lnTo>
                  <a:lnTo>
                    <a:pt x="0" y="0"/>
                  </a:lnTo>
                  <a:close/>
                </a:path>
              </a:pathLst>
            </a:custGeom>
            <a:solidFill>
              <a:srgbClr val="E691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 name="Google Shape;190;p1"/>
            <p:cNvSpPr/>
            <p:nvPr/>
          </p:nvSpPr>
          <p:spPr>
            <a:xfrm>
              <a:off x="6296643" y="4071251"/>
              <a:ext cx="73023" cy="45481"/>
            </a:xfrm>
            <a:custGeom>
              <a:avLst/>
              <a:gdLst/>
              <a:ahLst/>
              <a:cxnLst/>
              <a:rect l="l" t="t" r="r" b="b"/>
              <a:pathLst>
                <a:path w="7339" h="4571" extrusionOk="0">
                  <a:moveTo>
                    <a:pt x="0" y="0"/>
                  </a:moveTo>
                  <a:lnTo>
                    <a:pt x="0" y="334"/>
                  </a:lnTo>
                  <a:lnTo>
                    <a:pt x="301" y="534"/>
                  </a:lnTo>
                  <a:lnTo>
                    <a:pt x="7339" y="4570"/>
                  </a:lnTo>
                  <a:lnTo>
                    <a:pt x="7339" y="4237"/>
                  </a:lnTo>
                  <a:lnTo>
                    <a:pt x="301" y="167"/>
                  </a:lnTo>
                  <a:lnTo>
                    <a:pt x="0" y="0"/>
                  </a:lnTo>
                  <a:close/>
                </a:path>
              </a:pathLst>
            </a:custGeom>
            <a:solidFill>
              <a:srgbClr val="E691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 name="Google Shape;191;p1"/>
            <p:cNvSpPr/>
            <p:nvPr/>
          </p:nvSpPr>
          <p:spPr>
            <a:xfrm>
              <a:off x="6296643" y="4141603"/>
              <a:ext cx="73023" cy="95271"/>
            </a:xfrm>
            <a:custGeom>
              <a:avLst/>
              <a:gdLst/>
              <a:ahLst/>
              <a:cxnLst/>
              <a:rect l="l" t="t" r="r" b="b"/>
              <a:pathLst>
                <a:path w="7339" h="9575" extrusionOk="0">
                  <a:moveTo>
                    <a:pt x="0" y="1"/>
                  </a:moveTo>
                  <a:lnTo>
                    <a:pt x="0" y="5338"/>
                  </a:lnTo>
                  <a:lnTo>
                    <a:pt x="7339" y="9574"/>
                  </a:lnTo>
                  <a:lnTo>
                    <a:pt x="7339" y="4237"/>
                  </a:lnTo>
                  <a:lnTo>
                    <a:pt x="0" y="1"/>
                  </a:lnTo>
                  <a:close/>
                </a:path>
              </a:pathLst>
            </a:custGeom>
            <a:solidFill>
              <a:srgbClr val="E691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 name="Google Shape;192;p1"/>
            <p:cNvSpPr/>
            <p:nvPr/>
          </p:nvSpPr>
          <p:spPr>
            <a:xfrm>
              <a:off x="6296643" y="4141603"/>
              <a:ext cx="73023" cy="45820"/>
            </a:xfrm>
            <a:custGeom>
              <a:avLst/>
              <a:gdLst/>
              <a:ahLst/>
              <a:cxnLst/>
              <a:rect l="l" t="t" r="r" b="b"/>
              <a:pathLst>
                <a:path w="7339" h="4605" extrusionOk="0">
                  <a:moveTo>
                    <a:pt x="0" y="1"/>
                  </a:moveTo>
                  <a:lnTo>
                    <a:pt x="0" y="368"/>
                  </a:lnTo>
                  <a:lnTo>
                    <a:pt x="301" y="535"/>
                  </a:lnTo>
                  <a:lnTo>
                    <a:pt x="7339" y="4604"/>
                  </a:lnTo>
                  <a:lnTo>
                    <a:pt x="7339" y="4237"/>
                  </a:lnTo>
                  <a:lnTo>
                    <a:pt x="301" y="201"/>
                  </a:lnTo>
                  <a:lnTo>
                    <a:pt x="0" y="1"/>
                  </a:lnTo>
                  <a:close/>
                </a:path>
              </a:pathLst>
            </a:custGeom>
            <a:solidFill>
              <a:srgbClr val="E691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 name="Google Shape;193;p1"/>
            <p:cNvSpPr/>
            <p:nvPr/>
          </p:nvSpPr>
          <p:spPr>
            <a:xfrm>
              <a:off x="6296643" y="4212302"/>
              <a:ext cx="73023" cy="94933"/>
            </a:xfrm>
            <a:custGeom>
              <a:avLst/>
              <a:gdLst/>
              <a:ahLst/>
              <a:cxnLst/>
              <a:rect l="l" t="t" r="r" b="b"/>
              <a:pathLst>
                <a:path w="7339" h="9541" extrusionOk="0">
                  <a:moveTo>
                    <a:pt x="0" y="0"/>
                  </a:moveTo>
                  <a:lnTo>
                    <a:pt x="0" y="5304"/>
                  </a:lnTo>
                  <a:lnTo>
                    <a:pt x="7339" y="9540"/>
                  </a:lnTo>
                  <a:lnTo>
                    <a:pt x="7339" y="4236"/>
                  </a:lnTo>
                  <a:lnTo>
                    <a:pt x="0" y="0"/>
                  </a:lnTo>
                  <a:close/>
                </a:path>
              </a:pathLst>
            </a:custGeom>
            <a:solidFill>
              <a:srgbClr val="E691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 name="Google Shape;194;p1"/>
            <p:cNvSpPr/>
            <p:nvPr/>
          </p:nvSpPr>
          <p:spPr>
            <a:xfrm>
              <a:off x="6296643" y="4212302"/>
              <a:ext cx="73023" cy="45810"/>
            </a:xfrm>
            <a:custGeom>
              <a:avLst/>
              <a:gdLst/>
              <a:ahLst/>
              <a:cxnLst/>
              <a:rect l="l" t="t" r="r" b="b"/>
              <a:pathLst>
                <a:path w="7339" h="4604" extrusionOk="0">
                  <a:moveTo>
                    <a:pt x="0" y="0"/>
                  </a:moveTo>
                  <a:lnTo>
                    <a:pt x="0" y="334"/>
                  </a:lnTo>
                  <a:lnTo>
                    <a:pt x="301" y="534"/>
                  </a:lnTo>
                  <a:lnTo>
                    <a:pt x="7339" y="4603"/>
                  </a:lnTo>
                  <a:lnTo>
                    <a:pt x="7339" y="4236"/>
                  </a:lnTo>
                  <a:lnTo>
                    <a:pt x="301" y="167"/>
                  </a:lnTo>
                  <a:lnTo>
                    <a:pt x="0" y="0"/>
                  </a:lnTo>
                  <a:close/>
                </a:path>
              </a:pathLst>
            </a:custGeom>
            <a:solidFill>
              <a:srgbClr val="E691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 name="Google Shape;195;p1"/>
            <p:cNvSpPr/>
            <p:nvPr/>
          </p:nvSpPr>
          <p:spPr>
            <a:xfrm>
              <a:off x="6381271" y="3978653"/>
              <a:ext cx="30546" cy="71033"/>
            </a:xfrm>
            <a:custGeom>
              <a:avLst/>
              <a:gdLst/>
              <a:ahLst/>
              <a:cxnLst/>
              <a:rect l="l" t="t" r="r" b="b"/>
              <a:pathLst>
                <a:path w="3070" h="7139" extrusionOk="0">
                  <a:moveTo>
                    <a:pt x="1" y="1"/>
                  </a:moveTo>
                  <a:lnTo>
                    <a:pt x="1" y="5338"/>
                  </a:lnTo>
                  <a:lnTo>
                    <a:pt x="3069" y="7139"/>
                  </a:lnTo>
                  <a:lnTo>
                    <a:pt x="3069" y="1802"/>
                  </a:lnTo>
                  <a:lnTo>
                    <a:pt x="1" y="1"/>
                  </a:lnTo>
                  <a:close/>
                </a:path>
              </a:pathLst>
            </a:custGeom>
            <a:solidFill>
              <a:srgbClr val="E691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 name="Google Shape;196;p1"/>
            <p:cNvSpPr/>
            <p:nvPr/>
          </p:nvSpPr>
          <p:spPr>
            <a:xfrm>
              <a:off x="6381271" y="3978653"/>
              <a:ext cx="30546" cy="54775"/>
            </a:xfrm>
            <a:custGeom>
              <a:avLst/>
              <a:gdLst/>
              <a:ahLst/>
              <a:cxnLst/>
              <a:rect l="l" t="t" r="r" b="b"/>
              <a:pathLst>
                <a:path w="3070" h="5505" extrusionOk="0">
                  <a:moveTo>
                    <a:pt x="1" y="1"/>
                  </a:moveTo>
                  <a:lnTo>
                    <a:pt x="1" y="367"/>
                  </a:lnTo>
                  <a:lnTo>
                    <a:pt x="1" y="5338"/>
                  </a:lnTo>
                  <a:lnTo>
                    <a:pt x="301" y="5504"/>
                  </a:lnTo>
                  <a:lnTo>
                    <a:pt x="301" y="568"/>
                  </a:lnTo>
                  <a:lnTo>
                    <a:pt x="3069" y="2169"/>
                  </a:lnTo>
                  <a:lnTo>
                    <a:pt x="3069" y="1802"/>
                  </a:lnTo>
                  <a:lnTo>
                    <a:pt x="301" y="201"/>
                  </a:lnTo>
                  <a:lnTo>
                    <a:pt x="1" y="1"/>
                  </a:lnTo>
                  <a:close/>
                </a:path>
              </a:pathLst>
            </a:custGeom>
            <a:solidFill>
              <a:srgbClr val="E691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 name="Google Shape;197;p1"/>
            <p:cNvSpPr/>
            <p:nvPr/>
          </p:nvSpPr>
          <p:spPr>
            <a:xfrm>
              <a:off x="6381271" y="4049343"/>
              <a:ext cx="30546" cy="70705"/>
            </a:xfrm>
            <a:custGeom>
              <a:avLst/>
              <a:gdLst/>
              <a:ahLst/>
              <a:cxnLst/>
              <a:rect l="l" t="t" r="r" b="b"/>
              <a:pathLst>
                <a:path w="3070" h="7106" extrusionOk="0">
                  <a:moveTo>
                    <a:pt x="1" y="1"/>
                  </a:moveTo>
                  <a:lnTo>
                    <a:pt x="1" y="5338"/>
                  </a:lnTo>
                  <a:lnTo>
                    <a:pt x="3069" y="7106"/>
                  </a:lnTo>
                  <a:lnTo>
                    <a:pt x="3069" y="1802"/>
                  </a:lnTo>
                  <a:lnTo>
                    <a:pt x="1" y="1"/>
                  </a:lnTo>
                  <a:close/>
                </a:path>
              </a:pathLst>
            </a:custGeom>
            <a:solidFill>
              <a:srgbClr val="E691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 name="Google Shape;198;p1"/>
            <p:cNvSpPr/>
            <p:nvPr/>
          </p:nvSpPr>
          <p:spPr>
            <a:xfrm>
              <a:off x="6381271" y="4049343"/>
              <a:ext cx="30546" cy="54775"/>
            </a:xfrm>
            <a:custGeom>
              <a:avLst/>
              <a:gdLst/>
              <a:ahLst/>
              <a:cxnLst/>
              <a:rect l="l" t="t" r="r" b="b"/>
              <a:pathLst>
                <a:path w="3070" h="5505" extrusionOk="0">
                  <a:moveTo>
                    <a:pt x="1" y="1"/>
                  </a:moveTo>
                  <a:lnTo>
                    <a:pt x="1" y="368"/>
                  </a:lnTo>
                  <a:lnTo>
                    <a:pt x="1" y="5338"/>
                  </a:lnTo>
                  <a:lnTo>
                    <a:pt x="301" y="5505"/>
                  </a:lnTo>
                  <a:lnTo>
                    <a:pt x="301" y="534"/>
                  </a:lnTo>
                  <a:lnTo>
                    <a:pt x="3069" y="2135"/>
                  </a:lnTo>
                  <a:lnTo>
                    <a:pt x="3069" y="1802"/>
                  </a:lnTo>
                  <a:lnTo>
                    <a:pt x="301" y="167"/>
                  </a:lnTo>
                  <a:lnTo>
                    <a:pt x="1" y="1"/>
                  </a:lnTo>
                  <a:close/>
                </a:path>
              </a:pathLst>
            </a:custGeom>
            <a:solidFill>
              <a:srgbClr val="E691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 name="Google Shape;199;p1"/>
            <p:cNvSpPr/>
            <p:nvPr/>
          </p:nvSpPr>
          <p:spPr>
            <a:xfrm>
              <a:off x="6381271" y="4120033"/>
              <a:ext cx="30546" cy="70705"/>
            </a:xfrm>
            <a:custGeom>
              <a:avLst/>
              <a:gdLst/>
              <a:ahLst/>
              <a:cxnLst/>
              <a:rect l="l" t="t" r="r" b="b"/>
              <a:pathLst>
                <a:path w="3070" h="7106" extrusionOk="0">
                  <a:moveTo>
                    <a:pt x="1" y="1"/>
                  </a:moveTo>
                  <a:lnTo>
                    <a:pt x="1" y="5305"/>
                  </a:lnTo>
                  <a:lnTo>
                    <a:pt x="3069" y="7106"/>
                  </a:lnTo>
                  <a:lnTo>
                    <a:pt x="3069" y="1769"/>
                  </a:lnTo>
                  <a:lnTo>
                    <a:pt x="1" y="1"/>
                  </a:lnTo>
                  <a:close/>
                </a:path>
              </a:pathLst>
            </a:custGeom>
            <a:solidFill>
              <a:srgbClr val="E691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 name="Google Shape;200;p1"/>
            <p:cNvSpPr/>
            <p:nvPr/>
          </p:nvSpPr>
          <p:spPr>
            <a:xfrm>
              <a:off x="6381271" y="4120033"/>
              <a:ext cx="30546" cy="54446"/>
            </a:xfrm>
            <a:custGeom>
              <a:avLst/>
              <a:gdLst/>
              <a:ahLst/>
              <a:cxnLst/>
              <a:rect l="l" t="t" r="r" b="b"/>
              <a:pathLst>
                <a:path w="3070" h="5472" extrusionOk="0">
                  <a:moveTo>
                    <a:pt x="1" y="1"/>
                  </a:moveTo>
                  <a:lnTo>
                    <a:pt x="1" y="334"/>
                  </a:lnTo>
                  <a:lnTo>
                    <a:pt x="1" y="5305"/>
                  </a:lnTo>
                  <a:lnTo>
                    <a:pt x="301" y="5471"/>
                  </a:lnTo>
                  <a:lnTo>
                    <a:pt x="301" y="534"/>
                  </a:lnTo>
                  <a:lnTo>
                    <a:pt x="3069" y="2136"/>
                  </a:lnTo>
                  <a:lnTo>
                    <a:pt x="3069" y="1769"/>
                  </a:lnTo>
                  <a:lnTo>
                    <a:pt x="301" y="167"/>
                  </a:lnTo>
                  <a:lnTo>
                    <a:pt x="1" y="1"/>
                  </a:lnTo>
                  <a:close/>
                </a:path>
              </a:pathLst>
            </a:custGeom>
            <a:solidFill>
              <a:srgbClr val="E691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 name="Google Shape;201;p1"/>
            <p:cNvSpPr/>
            <p:nvPr/>
          </p:nvSpPr>
          <p:spPr>
            <a:xfrm>
              <a:off x="6381271" y="4190394"/>
              <a:ext cx="30546" cy="70705"/>
            </a:xfrm>
            <a:custGeom>
              <a:avLst/>
              <a:gdLst/>
              <a:ahLst/>
              <a:cxnLst/>
              <a:rect l="l" t="t" r="r" b="b"/>
              <a:pathLst>
                <a:path w="3070" h="7106" extrusionOk="0">
                  <a:moveTo>
                    <a:pt x="1" y="0"/>
                  </a:moveTo>
                  <a:lnTo>
                    <a:pt x="1" y="5338"/>
                  </a:lnTo>
                  <a:lnTo>
                    <a:pt x="3069" y="7106"/>
                  </a:lnTo>
                  <a:lnTo>
                    <a:pt x="3069" y="1802"/>
                  </a:lnTo>
                  <a:lnTo>
                    <a:pt x="1" y="0"/>
                  </a:lnTo>
                  <a:close/>
                </a:path>
              </a:pathLst>
            </a:custGeom>
            <a:solidFill>
              <a:srgbClr val="E691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 name="Google Shape;202;p1"/>
            <p:cNvSpPr/>
            <p:nvPr/>
          </p:nvSpPr>
          <p:spPr>
            <a:xfrm>
              <a:off x="6381271" y="4190394"/>
              <a:ext cx="30546" cy="54775"/>
            </a:xfrm>
            <a:custGeom>
              <a:avLst/>
              <a:gdLst/>
              <a:ahLst/>
              <a:cxnLst/>
              <a:rect l="l" t="t" r="r" b="b"/>
              <a:pathLst>
                <a:path w="3070" h="5505" extrusionOk="0">
                  <a:moveTo>
                    <a:pt x="1" y="0"/>
                  </a:moveTo>
                  <a:lnTo>
                    <a:pt x="1" y="367"/>
                  </a:lnTo>
                  <a:lnTo>
                    <a:pt x="1" y="5338"/>
                  </a:lnTo>
                  <a:lnTo>
                    <a:pt x="301" y="5504"/>
                  </a:lnTo>
                  <a:lnTo>
                    <a:pt x="301" y="534"/>
                  </a:lnTo>
                  <a:lnTo>
                    <a:pt x="3069" y="2135"/>
                  </a:lnTo>
                  <a:lnTo>
                    <a:pt x="3069" y="1802"/>
                  </a:lnTo>
                  <a:lnTo>
                    <a:pt x="301" y="201"/>
                  </a:lnTo>
                  <a:lnTo>
                    <a:pt x="1" y="0"/>
                  </a:lnTo>
                  <a:close/>
                </a:path>
              </a:pathLst>
            </a:custGeom>
            <a:solidFill>
              <a:srgbClr val="E691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 name="Google Shape;203;p1"/>
            <p:cNvSpPr/>
            <p:nvPr/>
          </p:nvSpPr>
          <p:spPr>
            <a:xfrm>
              <a:off x="6381271" y="4261084"/>
              <a:ext cx="30546" cy="70705"/>
            </a:xfrm>
            <a:custGeom>
              <a:avLst/>
              <a:gdLst/>
              <a:ahLst/>
              <a:cxnLst/>
              <a:rect l="l" t="t" r="r" b="b"/>
              <a:pathLst>
                <a:path w="3070" h="7106" extrusionOk="0">
                  <a:moveTo>
                    <a:pt x="1" y="1"/>
                  </a:moveTo>
                  <a:lnTo>
                    <a:pt x="1" y="5304"/>
                  </a:lnTo>
                  <a:lnTo>
                    <a:pt x="3069" y="7106"/>
                  </a:lnTo>
                  <a:lnTo>
                    <a:pt x="3069" y="1768"/>
                  </a:lnTo>
                  <a:lnTo>
                    <a:pt x="1" y="1"/>
                  </a:lnTo>
                  <a:close/>
                </a:path>
              </a:pathLst>
            </a:custGeom>
            <a:solidFill>
              <a:srgbClr val="E691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 name="Google Shape;204;p1"/>
            <p:cNvSpPr/>
            <p:nvPr/>
          </p:nvSpPr>
          <p:spPr>
            <a:xfrm>
              <a:off x="6381271" y="4261084"/>
              <a:ext cx="30546" cy="54775"/>
            </a:xfrm>
            <a:custGeom>
              <a:avLst/>
              <a:gdLst/>
              <a:ahLst/>
              <a:cxnLst/>
              <a:rect l="l" t="t" r="r" b="b"/>
              <a:pathLst>
                <a:path w="3070" h="5505" extrusionOk="0">
                  <a:moveTo>
                    <a:pt x="1" y="1"/>
                  </a:moveTo>
                  <a:lnTo>
                    <a:pt x="1" y="367"/>
                  </a:lnTo>
                  <a:lnTo>
                    <a:pt x="1" y="5304"/>
                  </a:lnTo>
                  <a:lnTo>
                    <a:pt x="301" y="5504"/>
                  </a:lnTo>
                  <a:lnTo>
                    <a:pt x="301" y="534"/>
                  </a:lnTo>
                  <a:lnTo>
                    <a:pt x="3069" y="2135"/>
                  </a:lnTo>
                  <a:lnTo>
                    <a:pt x="3069" y="1768"/>
                  </a:lnTo>
                  <a:lnTo>
                    <a:pt x="301" y="167"/>
                  </a:lnTo>
                  <a:lnTo>
                    <a:pt x="1" y="1"/>
                  </a:lnTo>
                  <a:close/>
                </a:path>
              </a:pathLst>
            </a:custGeom>
            <a:solidFill>
              <a:srgbClr val="E691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 name="Google Shape;205;p1"/>
            <p:cNvSpPr/>
            <p:nvPr/>
          </p:nvSpPr>
          <p:spPr>
            <a:xfrm>
              <a:off x="5986006" y="3966376"/>
              <a:ext cx="215079" cy="673108"/>
            </a:xfrm>
            <a:custGeom>
              <a:avLst/>
              <a:gdLst/>
              <a:ahLst/>
              <a:cxnLst/>
              <a:rect l="l" t="t" r="r" b="b"/>
              <a:pathLst>
                <a:path w="21616" h="67649" extrusionOk="0">
                  <a:moveTo>
                    <a:pt x="0" y="0"/>
                  </a:moveTo>
                  <a:lnTo>
                    <a:pt x="0" y="55140"/>
                  </a:lnTo>
                  <a:lnTo>
                    <a:pt x="21616" y="67649"/>
                  </a:lnTo>
                  <a:lnTo>
                    <a:pt x="21616" y="12476"/>
                  </a:lnTo>
                  <a:lnTo>
                    <a:pt x="0" y="0"/>
                  </a:lnTo>
                  <a:close/>
                </a:path>
              </a:pathLst>
            </a:custGeom>
            <a:solidFill>
              <a:srgbClr val="D99F3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 name="Google Shape;206;p1"/>
            <p:cNvSpPr/>
            <p:nvPr/>
          </p:nvSpPr>
          <p:spPr>
            <a:xfrm>
              <a:off x="6201060" y="3967042"/>
              <a:ext cx="214084" cy="672441"/>
            </a:xfrm>
            <a:custGeom>
              <a:avLst/>
              <a:gdLst/>
              <a:ahLst/>
              <a:cxnLst/>
              <a:rect l="l" t="t" r="r" b="b"/>
              <a:pathLst>
                <a:path w="21516" h="67582" extrusionOk="0">
                  <a:moveTo>
                    <a:pt x="21516" y="0"/>
                  </a:moveTo>
                  <a:lnTo>
                    <a:pt x="1" y="12409"/>
                  </a:lnTo>
                  <a:lnTo>
                    <a:pt x="1" y="67582"/>
                  </a:lnTo>
                  <a:lnTo>
                    <a:pt x="21516" y="55140"/>
                  </a:lnTo>
                  <a:lnTo>
                    <a:pt x="2151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 name="Google Shape;207;p1"/>
            <p:cNvSpPr/>
            <p:nvPr/>
          </p:nvSpPr>
          <p:spPr>
            <a:xfrm>
              <a:off x="6258477" y="4054318"/>
              <a:ext cx="100575" cy="85311"/>
            </a:xfrm>
            <a:custGeom>
              <a:avLst/>
              <a:gdLst/>
              <a:ahLst/>
              <a:cxnLst/>
              <a:rect l="l" t="t" r="r" b="b"/>
              <a:pathLst>
                <a:path w="10108" h="8574" extrusionOk="0">
                  <a:moveTo>
                    <a:pt x="10108" y="1"/>
                  </a:moveTo>
                  <a:lnTo>
                    <a:pt x="0" y="5838"/>
                  </a:lnTo>
                  <a:lnTo>
                    <a:pt x="0" y="8574"/>
                  </a:lnTo>
                  <a:lnTo>
                    <a:pt x="10108" y="2770"/>
                  </a:lnTo>
                  <a:lnTo>
                    <a:pt x="10108"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8" name="Google Shape;208;p1"/>
            <p:cNvSpPr/>
            <p:nvPr/>
          </p:nvSpPr>
          <p:spPr>
            <a:xfrm>
              <a:off x="6225286" y="4117714"/>
              <a:ext cx="23910" cy="41492"/>
            </a:xfrm>
            <a:custGeom>
              <a:avLst/>
              <a:gdLst/>
              <a:ahLst/>
              <a:cxnLst/>
              <a:rect l="l" t="t" r="r" b="b"/>
              <a:pathLst>
                <a:path w="2403" h="4170" extrusionOk="0">
                  <a:moveTo>
                    <a:pt x="2402" y="0"/>
                  </a:moveTo>
                  <a:lnTo>
                    <a:pt x="1" y="1401"/>
                  </a:lnTo>
                  <a:lnTo>
                    <a:pt x="1" y="4170"/>
                  </a:lnTo>
                  <a:lnTo>
                    <a:pt x="2402" y="2769"/>
                  </a:lnTo>
                  <a:lnTo>
                    <a:pt x="2402"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9" name="Google Shape;209;p1"/>
            <p:cNvSpPr/>
            <p:nvPr/>
          </p:nvSpPr>
          <p:spPr>
            <a:xfrm>
              <a:off x="6368655" y="4035076"/>
              <a:ext cx="23910" cy="41163"/>
            </a:xfrm>
            <a:custGeom>
              <a:avLst/>
              <a:gdLst/>
              <a:ahLst/>
              <a:cxnLst/>
              <a:rect l="l" t="t" r="r" b="b"/>
              <a:pathLst>
                <a:path w="2403" h="4137" extrusionOk="0">
                  <a:moveTo>
                    <a:pt x="2403" y="0"/>
                  </a:moveTo>
                  <a:lnTo>
                    <a:pt x="1" y="1368"/>
                  </a:lnTo>
                  <a:lnTo>
                    <a:pt x="1" y="4137"/>
                  </a:lnTo>
                  <a:lnTo>
                    <a:pt x="2403" y="2736"/>
                  </a:lnTo>
                  <a:lnTo>
                    <a:pt x="2403"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0" name="Google Shape;210;p1"/>
            <p:cNvSpPr/>
            <p:nvPr/>
          </p:nvSpPr>
          <p:spPr>
            <a:xfrm>
              <a:off x="6258477" y="4100452"/>
              <a:ext cx="100575" cy="85640"/>
            </a:xfrm>
            <a:custGeom>
              <a:avLst/>
              <a:gdLst/>
              <a:ahLst/>
              <a:cxnLst/>
              <a:rect l="l" t="t" r="r" b="b"/>
              <a:pathLst>
                <a:path w="10108" h="8607" extrusionOk="0">
                  <a:moveTo>
                    <a:pt x="10108" y="1"/>
                  </a:moveTo>
                  <a:lnTo>
                    <a:pt x="0" y="5838"/>
                  </a:lnTo>
                  <a:lnTo>
                    <a:pt x="0" y="8607"/>
                  </a:lnTo>
                  <a:lnTo>
                    <a:pt x="10108" y="2769"/>
                  </a:lnTo>
                  <a:lnTo>
                    <a:pt x="10108"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1" name="Google Shape;211;p1"/>
            <p:cNvSpPr/>
            <p:nvPr/>
          </p:nvSpPr>
          <p:spPr>
            <a:xfrm>
              <a:off x="6225286" y="4164178"/>
              <a:ext cx="23910" cy="41163"/>
            </a:xfrm>
            <a:custGeom>
              <a:avLst/>
              <a:gdLst/>
              <a:ahLst/>
              <a:cxnLst/>
              <a:rect l="l" t="t" r="r" b="b"/>
              <a:pathLst>
                <a:path w="2403" h="4137" extrusionOk="0">
                  <a:moveTo>
                    <a:pt x="2402" y="0"/>
                  </a:moveTo>
                  <a:lnTo>
                    <a:pt x="1" y="1368"/>
                  </a:lnTo>
                  <a:lnTo>
                    <a:pt x="1" y="4137"/>
                  </a:lnTo>
                  <a:lnTo>
                    <a:pt x="2402" y="2769"/>
                  </a:lnTo>
                  <a:lnTo>
                    <a:pt x="2402"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2" name="Google Shape;212;p1"/>
            <p:cNvSpPr/>
            <p:nvPr/>
          </p:nvSpPr>
          <p:spPr>
            <a:xfrm>
              <a:off x="6368655" y="4081201"/>
              <a:ext cx="23910" cy="41173"/>
            </a:xfrm>
            <a:custGeom>
              <a:avLst/>
              <a:gdLst/>
              <a:ahLst/>
              <a:cxnLst/>
              <a:rect l="l" t="t" r="r" b="b"/>
              <a:pathLst>
                <a:path w="2403" h="4138" extrusionOk="0">
                  <a:moveTo>
                    <a:pt x="2403" y="1"/>
                  </a:moveTo>
                  <a:lnTo>
                    <a:pt x="1" y="1402"/>
                  </a:lnTo>
                  <a:lnTo>
                    <a:pt x="1" y="4137"/>
                  </a:lnTo>
                  <a:lnTo>
                    <a:pt x="2403" y="2770"/>
                  </a:lnTo>
                  <a:lnTo>
                    <a:pt x="2403"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3" name="Google Shape;213;p1"/>
            <p:cNvSpPr/>
            <p:nvPr/>
          </p:nvSpPr>
          <p:spPr>
            <a:xfrm>
              <a:off x="6258477" y="4146916"/>
              <a:ext cx="100575" cy="85311"/>
            </a:xfrm>
            <a:custGeom>
              <a:avLst/>
              <a:gdLst/>
              <a:ahLst/>
              <a:cxnLst/>
              <a:rect l="l" t="t" r="r" b="b"/>
              <a:pathLst>
                <a:path w="10108" h="8574" extrusionOk="0">
                  <a:moveTo>
                    <a:pt x="10108" y="1"/>
                  </a:moveTo>
                  <a:lnTo>
                    <a:pt x="0" y="5838"/>
                  </a:lnTo>
                  <a:lnTo>
                    <a:pt x="0" y="8573"/>
                  </a:lnTo>
                  <a:lnTo>
                    <a:pt x="10108" y="2769"/>
                  </a:lnTo>
                  <a:lnTo>
                    <a:pt x="10108"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4" name="Google Shape;214;p1"/>
            <p:cNvSpPr/>
            <p:nvPr/>
          </p:nvSpPr>
          <p:spPr>
            <a:xfrm>
              <a:off x="6225286" y="4210302"/>
              <a:ext cx="23910" cy="41501"/>
            </a:xfrm>
            <a:custGeom>
              <a:avLst/>
              <a:gdLst/>
              <a:ahLst/>
              <a:cxnLst/>
              <a:rect l="l" t="t" r="r" b="b"/>
              <a:pathLst>
                <a:path w="2403" h="4171" extrusionOk="0">
                  <a:moveTo>
                    <a:pt x="2402" y="1"/>
                  </a:moveTo>
                  <a:lnTo>
                    <a:pt x="1" y="1402"/>
                  </a:lnTo>
                  <a:lnTo>
                    <a:pt x="1" y="4171"/>
                  </a:lnTo>
                  <a:lnTo>
                    <a:pt x="2402" y="2770"/>
                  </a:lnTo>
                  <a:lnTo>
                    <a:pt x="2402"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5" name="Google Shape;215;p1"/>
            <p:cNvSpPr/>
            <p:nvPr/>
          </p:nvSpPr>
          <p:spPr>
            <a:xfrm>
              <a:off x="6368655" y="4127664"/>
              <a:ext cx="23910" cy="41173"/>
            </a:xfrm>
            <a:custGeom>
              <a:avLst/>
              <a:gdLst/>
              <a:ahLst/>
              <a:cxnLst/>
              <a:rect l="l" t="t" r="r" b="b"/>
              <a:pathLst>
                <a:path w="2403" h="4138" extrusionOk="0">
                  <a:moveTo>
                    <a:pt x="2403" y="1"/>
                  </a:moveTo>
                  <a:lnTo>
                    <a:pt x="1" y="1369"/>
                  </a:lnTo>
                  <a:lnTo>
                    <a:pt x="1" y="4137"/>
                  </a:lnTo>
                  <a:lnTo>
                    <a:pt x="2403" y="2736"/>
                  </a:lnTo>
                  <a:lnTo>
                    <a:pt x="2403"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6" name="Google Shape;216;p1"/>
            <p:cNvSpPr/>
            <p:nvPr/>
          </p:nvSpPr>
          <p:spPr>
            <a:xfrm>
              <a:off x="6258477" y="4193050"/>
              <a:ext cx="100575" cy="85640"/>
            </a:xfrm>
            <a:custGeom>
              <a:avLst/>
              <a:gdLst/>
              <a:ahLst/>
              <a:cxnLst/>
              <a:rect l="l" t="t" r="r" b="b"/>
              <a:pathLst>
                <a:path w="10108" h="8607" extrusionOk="0">
                  <a:moveTo>
                    <a:pt x="10108" y="0"/>
                  </a:moveTo>
                  <a:lnTo>
                    <a:pt x="0" y="5838"/>
                  </a:lnTo>
                  <a:lnTo>
                    <a:pt x="0" y="8606"/>
                  </a:lnTo>
                  <a:lnTo>
                    <a:pt x="10108" y="2769"/>
                  </a:lnTo>
                  <a:lnTo>
                    <a:pt x="10108"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 name="Google Shape;217;p1"/>
            <p:cNvSpPr/>
            <p:nvPr/>
          </p:nvSpPr>
          <p:spPr>
            <a:xfrm>
              <a:off x="6225286" y="4256766"/>
              <a:ext cx="23910" cy="41173"/>
            </a:xfrm>
            <a:custGeom>
              <a:avLst/>
              <a:gdLst/>
              <a:ahLst/>
              <a:cxnLst/>
              <a:rect l="l" t="t" r="r" b="b"/>
              <a:pathLst>
                <a:path w="2403" h="4138" extrusionOk="0">
                  <a:moveTo>
                    <a:pt x="2402" y="1"/>
                  </a:moveTo>
                  <a:lnTo>
                    <a:pt x="1" y="1369"/>
                  </a:lnTo>
                  <a:lnTo>
                    <a:pt x="1" y="4137"/>
                  </a:lnTo>
                  <a:lnTo>
                    <a:pt x="2402" y="2770"/>
                  </a:lnTo>
                  <a:lnTo>
                    <a:pt x="2402"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8" name="Google Shape;218;p1"/>
            <p:cNvSpPr/>
            <p:nvPr/>
          </p:nvSpPr>
          <p:spPr>
            <a:xfrm>
              <a:off x="6368655" y="4173799"/>
              <a:ext cx="23910" cy="41501"/>
            </a:xfrm>
            <a:custGeom>
              <a:avLst/>
              <a:gdLst/>
              <a:ahLst/>
              <a:cxnLst/>
              <a:rect l="l" t="t" r="r" b="b"/>
              <a:pathLst>
                <a:path w="2403" h="4171" extrusionOk="0">
                  <a:moveTo>
                    <a:pt x="2403" y="1"/>
                  </a:moveTo>
                  <a:lnTo>
                    <a:pt x="1" y="1402"/>
                  </a:lnTo>
                  <a:lnTo>
                    <a:pt x="1" y="4170"/>
                  </a:lnTo>
                  <a:lnTo>
                    <a:pt x="2403" y="2769"/>
                  </a:lnTo>
                  <a:lnTo>
                    <a:pt x="2403"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9" name="Google Shape;219;p1"/>
            <p:cNvSpPr/>
            <p:nvPr/>
          </p:nvSpPr>
          <p:spPr>
            <a:xfrm>
              <a:off x="6258477" y="4239514"/>
              <a:ext cx="100575" cy="85311"/>
            </a:xfrm>
            <a:custGeom>
              <a:avLst/>
              <a:gdLst/>
              <a:ahLst/>
              <a:cxnLst/>
              <a:rect l="l" t="t" r="r" b="b"/>
              <a:pathLst>
                <a:path w="10108" h="8574" extrusionOk="0">
                  <a:moveTo>
                    <a:pt x="10108" y="0"/>
                  </a:moveTo>
                  <a:lnTo>
                    <a:pt x="0" y="5838"/>
                  </a:lnTo>
                  <a:lnTo>
                    <a:pt x="0" y="8573"/>
                  </a:lnTo>
                  <a:lnTo>
                    <a:pt x="10108" y="2769"/>
                  </a:lnTo>
                  <a:lnTo>
                    <a:pt x="10108"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0" name="Google Shape;220;p1"/>
            <p:cNvSpPr/>
            <p:nvPr/>
          </p:nvSpPr>
          <p:spPr>
            <a:xfrm>
              <a:off x="6225286" y="4302900"/>
              <a:ext cx="23910" cy="41501"/>
            </a:xfrm>
            <a:custGeom>
              <a:avLst/>
              <a:gdLst/>
              <a:ahLst/>
              <a:cxnLst/>
              <a:rect l="l" t="t" r="r" b="b"/>
              <a:pathLst>
                <a:path w="2403" h="4171" extrusionOk="0">
                  <a:moveTo>
                    <a:pt x="2402" y="1"/>
                  </a:moveTo>
                  <a:lnTo>
                    <a:pt x="1" y="1402"/>
                  </a:lnTo>
                  <a:lnTo>
                    <a:pt x="1" y="4170"/>
                  </a:lnTo>
                  <a:lnTo>
                    <a:pt x="2402" y="2769"/>
                  </a:lnTo>
                  <a:lnTo>
                    <a:pt x="2402"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1" name="Google Shape;221;p1"/>
            <p:cNvSpPr/>
            <p:nvPr/>
          </p:nvSpPr>
          <p:spPr>
            <a:xfrm>
              <a:off x="6368655" y="4220262"/>
              <a:ext cx="23910" cy="41163"/>
            </a:xfrm>
            <a:custGeom>
              <a:avLst/>
              <a:gdLst/>
              <a:ahLst/>
              <a:cxnLst/>
              <a:rect l="l" t="t" r="r" b="b"/>
              <a:pathLst>
                <a:path w="2403" h="4137" extrusionOk="0">
                  <a:moveTo>
                    <a:pt x="2403" y="1"/>
                  </a:moveTo>
                  <a:lnTo>
                    <a:pt x="1" y="1402"/>
                  </a:lnTo>
                  <a:lnTo>
                    <a:pt x="1" y="4137"/>
                  </a:lnTo>
                  <a:lnTo>
                    <a:pt x="2403" y="2736"/>
                  </a:lnTo>
                  <a:lnTo>
                    <a:pt x="2403"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2" name="Google Shape;222;p1"/>
            <p:cNvSpPr/>
            <p:nvPr/>
          </p:nvSpPr>
          <p:spPr>
            <a:xfrm>
              <a:off x="6258477" y="4285977"/>
              <a:ext cx="100575" cy="85311"/>
            </a:xfrm>
            <a:custGeom>
              <a:avLst/>
              <a:gdLst/>
              <a:ahLst/>
              <a:cxnLst/>
              <a:rect l="l" t="t" r="r" b="b"/>
              <a:pathLst>
                <a:path w="10108" h="8574" extrusionOk="0">
                  <a:moveTo>
                    <a:pt x="10108" y="0"/>
                  </a:moveTo>
                  <a:lnTo>
                    <a:pt x="0" y="5804"/>
                  </a:lnTo>
                  <a:lnTo>
                    <a:pt x="0" y="8573"/>
                  </a:lnTo>
                  <a:lnTo>
                    <a:pt x="10108" y="2736"/>
                  </a:lnTo>
                  <a:lnTo>
                    <a:pt x="10108"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3" name="Google Shape;223;p1"/>
            <p:cNvSpPr/>
            <p:nvPr/>
          </p:nvSpPr>
          <p:spPr>
            <a:xfrm>
              <a:off x="6225286" y="4349364"/>
              <a:ext cx="23910" cy="41163"/>
            </a:xfrm>
            <a:custGeom>
              <a:avLst/>
              <a:gdLst/>
              <a:ahLst/>
              <a:cxnLst/>
              <a:rect l="l" t="t" r="r" b="b"/>
              <a:pathLst>
                <a:path w="2403" h="4137" extrusionOk="0">
                  <a:moveTo>
                    <a:pt x="2402" y="1"/>
                  </a:moveTo>
                  <a:lnTo>
                    <a:pt x="1" y="1402"/>
                  </a:lnTo>
                  <a:lnTo>
                    <a:pt x="1" y="4137"/>
                  </a:lnTo>
                  <a:lnTo>
                    <a:pt x="2402" y="2769"/>
                  </a:lnTo>
                  <a:lnTo>
                    <a:pt x="2402"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4" name="Google Shape;224;p1"/>
            <p:cNvSpPr/>
            <p:nvPr/>
          </p:nvSpPr>
          <p:spPr>
            <a:xfrm>
              <a:off x="6368655" y="4266397"/>
              <a:ext cx="23910" cy="41492"/>
            </a:xfrm>
            <a:custGeom>
              <a:avLst/>
              <a:gdLst/>
              <a:ahLst/>
              <a:cxnLst/>
              <a:rect l="l" t="t" r="r" b="b"/>
              <a:pathLst>
                <a:path w="2403" h="4170" extrusionOk="0">
                  <a:moveTo>
                    <a:pt x="2403" y="0"/>
                  </a:moveTo>
                  <a:lnTo>
                    <a:pt x="1" y="1401"/>
                  </a:lnTo>
                  <a:lnTo>
                    <a:pt x="1" y="4170"/>
                  </a:lnTo>
                  <a:lnTo>
                    <a:pt x="2403" y="2769"/>
                  </a:lnTo>
                  <a:lnTo>
                    <a:pt x="2403"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5" name="Google Shape;225;p1"/>
            <p:cNvSpPr/>
            <p:nvPr/>
          </p:nvSpPr>
          <p:spPr>
            <a:xfrm>
              <a:off x="6258477" y="4332102"/>
              <a:ext cx="100575" cy="85650"/>
            </a:xfrm>
            <a:custGeom>
              <a:avLst/>
              <a:gdLst/>
              <a:ahLst/>
              <a:cxnLst/>
              <a:rect l="l" t="t" r="r" b="b"/>
              <a:pathLst>
                <a:path w="10108" h="8608" extrusionOk="0">
                  <a:moveTo>
                    <a:pt x="10108" y="1"/>
                  </a:moveTo>
                  <a:lnTo>
                    <a:pt x="0" y="5838"/>
                  </a:lnTo>
                  <a:lnTo>
                    <a:pt x="0" y="8607"/>
                  </a:lnTo>
                  <a:lnTo>
                    <a:pt x="10108" y="2770"/>
                  </a:lnTo>
                  <a:lnTo>
                    <a:pt x="10108"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6" name="Google Shape;226;p1"/>
            <p:cNvSpPr/>
            <p:nvPr/>
          </p:nvSpPr>
          <p:spPr>
            <a:xfrm>
              <a:off x="6225286" y="4395498"/>
              <a:ext cx="23910" cy="41492"/>
            </a:xfrm>
            <a:custGeom>
              <a:avLst/>
              <a:gdLst/>
              <a:ahLst/>
              <a:cxnLst/>
              <a:rect l="l" t="t" r="r" b="b"/>
              <a:pathLst>
                <a:path w="2403" h="4170" extrusionOk="0">
                  <a:moveTo>
                    <a:pt x="2402" y="0"/>
                  </a:moveTo>
                  <a:lnTo>
                    <a:pt x="1" y="1401"/>
                  </a:lnTo>
                  <a:lnTo>
                    <a:pt x="1" y="4170"/>
                  </a:lnTo>
                  <a:lnTo>
                    <a:pt x="2402" y="2769"/>
                  </a:lnTo>
                  <a:lnTo>
                    <a:pt x="2402"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7" name="Google Shape;227;p1"/>
            <p:cNvSpPr/>
            <p:nvPr/>
          </p:nvSpPr>
          <p:spPr>
            <a:xfrm>
              <a:off x="6368655" y="4312860"/>
              <a:ext cx="23910" cy="41163"/>
            </a:xfrm>
            <a:custGeom>
              <a:avLst/>
              <a:gdLst/>
              <a:ahLst/>
              <a:cxnLst/>
              <a:rect l="l" t="t" r="r" b="b"/>
              <a:pathLst>
                <a:path w="2403" h="4137" extrusionOk="0">
                  <a:moveTo>
                    <a:pt x="2403" y="0"/>
                  </a:moveTo>
                  <a:lnTo>
                    <a:pt x="1" y="1368"/>
                  </a:lnTo>
                  <a:lnTo>
                    <a:pt x="1" y="4137"/>
                  </a:lnTo>
                  <a:lnTo>
                    <a:pt x="2403" y="2769"/>
                  </a:lnTo>
                  <a:lnTo>
                    <a:pt x="2403"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8" name="Google Shape;228;p1"/>
            <p:cNvSpPr/>
            <p:nvPr/>
          </p:nvSpPr>
          <p:spPr>
            <a:xfrm>
              <a:off x="6258477" y="4378565"/>
              <a:ext cx="100575" cy="85311"/>
            </a:xfrm>
            <a:custGeom>
              <a:avLst/>
              <a:gdLst/>
              <a:ahLst/>
              <a:cxnLst/>
              <a:rect l="l" t="t" r="r" b="b"/>
              <a:pathLst>
                <a:path w="10108" h="8574" extrusionOk="0">
                  <a:moveTo>
                    <a:pt x="10108" y="1"/>
                  </a:moveTo>
                  <a:lnTo>
                    <a:pt x="0" y="5805"/>
                  </a:lnTo>
                  <a:lnTo>
                    <a:pt x="0" y="8574"/>
                  </a:lnTo>
                  <a:lnTo>
                    <a:pt x="10108" y="2736"/>
                  </a:lnTo>
                  <a:lnTo>
                    <a:pt x="10108"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9" name="Google Shape;229;p1"/>
            <p:cNvSpPr/>
            <p:nvPr/>
          </p:nvSpPr>
          <p:spPr>
            <a:xfrm>
              <a:off x="6225286" y="4441962"/>
              <a:ext cx="23910" cy="41163"/>
            </a:xfrm>
            <a:custGeom>
              <a:avLst/>
              <a:gdLst/>
              <a:ahLst/>
              <a:cxnLst/>
              <a:rect l="l" t="t" r="r" b="b"/>
              <a:pathLst>
                <a:path w="2403" h="4137" extrusionOk="0">
                  <a:moveTo>
                    <a:pt x="2402" y="0"/>
                  </a:moveTo>
                  <a:lnTo>
                    <a:pt x="1" y="1401"/>
                  </a:lnTo>
                  <a:lnTo>
                    <a:pt x="1" y="4136"/>
                  </a:lnTo>
                  <a:lnTo>
                    <a:pt x="2402" y="2769"/>
                  </a:lnTo>
                  <a:lnTo>
                    <a:pt x="2402"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0" name="Google Shape;230;p1"/>
            <p:cNvSpPr/>
            <p:nvPr/>
          </p:nvSpPr>
          <p:spPr>
            <a:xfrm>
              <a:off x="6368655" y="4358985"/>
              <a:ext cx="23910" cy="41501"/>
            </a:xfrm>
            <a:custGeom>
              <a:avLst/>
              <a:gdLst/>
              <a:ahLst/>
              <a:cxnLst/>
              <a:rect l="l" t="t" r="r" b="b"/>
              <a:pathLst>
                <a:path w="2403" h="4171" extrusionOk="0">
                  <a:moveTo>
                    <a:pt x="2403" y="1"/>
                  </a:moveTo>
                  <a:lnTo>
                    <a:pt x="1" y="1402"/>
                  </a:lnTo>
                  <a:lnTo>
                    <a:pt x="1" y="4171"/>
                  </a:lnTo>
                  <a:lnTo>
                    <a:pt x="2403" y="2770"/>
                  </a:lnTo>
                  <a:lnTo>
                    <a:pt x="2403"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1" name="Google Shape;231;p1"/>
            <p:cNvSpPr/>
            <p:nvPr/>
          </p:nvSpPr>
          <p:spPr>
            <a:xfrm>
              <a:off x="6258477" y="4424700"/>
              <a:ext cx="100575" cy="85640"/>
            </a:xfrm>
            <a:custGeom>
              <a:avLst/>
              <a:gdLst/>
              <a:ahLst/>
              <a:cxnLst/>
              <a:rect l="l" t="t" r="r" b="b"/>
              <a:pathLst>
                <a:path w="10108" h="8607" extrusionOk="0">
                  <a:moveTo>
                    <a:pt x="10108" y="1"/>
                  </a:moveTo>
                  <a:lnTo>
                    <a:pt x="0" y="5838"/>
                  </a:lnTo>
                  <a:lnTo>
                    <a:pt x="0" y="8607"/>
                  </a:lnTo>
                  <a:lnTo>
                    <a:pt x="10108" y="2769"/>
                  </a:lnTo>
                  <a:lnTo>
                    <a:pt x="10108"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2" name="Google Shape;232;p1"/>
            <p:cNvSpPr/>
            <p:nvPr/>
          </p:nvSpPr>
          <p:spPr>
            <a:xfrm>
              <a:off x="6225286" y="4488086"/>
              <a:ext cx="23910" cy="41501"/>
            </a:xfrm>
            <a:custGeom>
              <a:avLst/>
              <a:gdLst/>
              <a:ahLst/>
              <a:cxnLst/>
              <a:rect l="l" t="t" r="r" b="b"/>
              <a:pathLst>
                <a:path w="2403" h="4171" extrusionOk="0">
                  <a:moveTo>
                    <a:pt x="2402" y="1"/>
                  </a:moveTo>
                  <a:lnTo>
                    <a:pt x="1" y="1402"/>
                  </a:lnTo>
                  <a:lnTo>
                    <a:pt x="1" y="4171"/>
                  </a:lnTo>
                  <a:lnTo>
                    <a:pt x="2402" y="2770"/>
                  </a:lnTo>
                  <a:lnTo>
                    <a:pt x="2402"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3" name="Google Shape;233;p1"/>
            <p:cNvSpPr/>
            <p:nvPr/>
          </p:nvSpPr>
          <p:spPr>
            <a:xfrm>
              <a:off x="6368655" y="4405448"/>
              <a:ext cx="23910" cy="41173"/>
            </a:xfrm>
            <a:custGeom>
              <a:avLst/>
              <a:gdLst/>
              <a:ahLst/>
              <a:cxnLst/>
              <a:rect l="l" t="t" r="r" b="b"/>
              <a:pathLst>
                <a:path w="2403" h="4138" extrusionOk="0">
                  <a:moveTo>
                    <a:pt x="2403" y="1"/>
                  </a:moveTo>
                  <a:lnTo>
                    <a:pt x="1" y="1402"/>
                  </a:lnTo>
                  <a:lnTo>
                    <a:pt x="1" y="4137"/>
                  </a:lnTo>
                  <a:lnTo>
                    <a:pt x="2403" y="2770"/>
                  </a:lnTo>
                  <a:lnTo>
                    <a:pt x="2403"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4" name="Google Shape;234;p1"/>
            <p:cNvSpPr/>
            <p:nvPr/>
          </p:nvSpPr>
          <p:spPr>
            <a:xfrm>
              <a:off x="5986006" y="3842587"/>
              <a:ext cx="429153" cy="247934"/>
            </a:xfrm>
            <a:custGeom>
              <a:avLst/>
              <a:gdLst/>
              <a:ahLst/>
              <a:cxnLst/>
              <a:rect l="l" t="t" r="r" b="b"/>
              <a:pathLst>
                <a:path w="43131" h="24918" extrusionOk="0">
                  <a:moveTo>
                    <a:pt x="21482" y="0"/>
                  </a:moveTo>
                  <a:lnTo>
                    <a:pt x="0" y="12409"/>
                  </a:lnTo>
                  <a:lnTo>
                    <a:pt x="21616" y="24918"/>
                  </a:lnTo>
                  <a:lnTo>
                    <a:pt x="43131" y="12509"/>
                  </a:lnTo>
                  <a:lnTo>
                    <a:pt x="21482" y="0"/>
                  </a:lnTo>
                  <a:close/>
                </a:path>
              </a:pathLst>
            </a:custGeom>
            <a:solidFill>
              <a:srgbClr val="FDDC8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5" name="Google Shape;235;p1"/>
            <p:cNvSpPr/>
            <p:nvPr/>
          </p:nvSpPr>
          <p:spPr>
            <a:xfrm>
              <a:off x="6013546" y="3858516"/>
              <a:ext cx="374070" cy="216074"/>
            </a:xfrm>
            <a:custGeom>
              <a:avLst/>
              <a:gdLst/>
              <a:ahLst/>
              <a:cxnLst/>
              <a:rect l="l" t="t" r="r" b="b"/>
              <a:pathLst>
                <a:path w="37595" h="21716" extrusionOk="0">
                  <a:moveTo>
                    <a:pt x="18714" y="0"/>
                  </a:moveTo>
                  <a:lnTo>
                    <a:pt x="1" y="10808"/>
                  </a:lnTo>
                  <a:lnTo>
                    <a:pt x="18848" y="21716"/>
                  </a:lnTo>
                  <a:lnTo>
                    <a:pt x="37594" y="10908"/>
                  </a:lnTo>
                  <a:lnTo>
                    <a:pt x="18714"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6" name="Google Shape;236;p1"/>
            <p:cNvSpPr/>
            <p:nvPr/>
          </p:nvSpPr>
          <p:spPr>
            <a:xfrm>
              <a:off x="6200065" y="3858516"/>
              <a:ext cx="187538" cy="115181"/>
            </a:xfrm>
            <a:custGeom>
              <a:avLst/>
              <a:gdLst/>
              <a:ahLst/>
              <a:cxnLst/>
              <a:rect l="l" t="t" r="r" b="b"/>
              <a:pathLst>
                <a:path w="18848" h="11576" extrusionOk="0">
                  <a:moveTo>
                    <a:pt x="1" y="0"/>
                  </a:moveTo>
                  <a:lnTo>
                    <a:pt x="1" y="1401"/>
                  </a:lnTo>
                  <a:lnTo>
                    <a:pt x="17646" y="11575"/>
                  </a:lnTo>
                  <a:lnTo>
                    <a:pt x="18847" y="10908"/>
                  </a:lnTo>
                  <a:lnTo>
                    <a:pt x="1" y="0"/>
                  </a:lnTo>
                  <a:close/>
                </a:path>
              </a:pathLst>
            </a:custGeom>
            <a:solidFill>
              <a:srgbClr val="DBAE2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7" name="Google Shape;237;p1"/>
            <p:cNvSpPr/>
            <p:nvPr/>
          </p:nvSpPr>
          <p:spPr>
            <a:xfrm>
              <a:off x="6013546" y="3858516"/>
              <a:ext cx="186543" cy="114515"/>
            </a:xfrm>
            <a:custGeom>
              <a:avLst/>
              <a:gdLst/>
              <a:ahLst/>
              <a:cxnLst/>
              <a:rect l="l" t="t" r="r" b="b"/>
              <a:pathLst>
                <a:path w="18748" h="11509" extrusionOk="0">
                  <a:moveTo>
                    <a:pt x="18748" y="0"/>
                  </a:moveTo>
                  <a:lnTo>
                    <a:pt x="1" y="10808"/>
                  </a:lnTo>
                  <a:lnTo>
                    <a:pt x="1202" y="11508"/>
                  </a:lnTo>
                  <a:lnTo>
                    <a:pt x="18748" y="1401"/>
                  </a:lnTo>
                  <a:lnTo>
                    <a:pt x="18748" y="0"/>
                  </a:lnTo>
                  <a:close/>
                </a:path>
              </a:pathLst>
            </a:custGeom>
            <a:solidFill>
              <a:srgbClr val="DBAE2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8" name="Google Shape;238;p1"/>
            <p:cNvSpPr/>
            <p:nvPr/>
          </p:nvSpPr>
          <p:spPr>
            <a:xfrm>
              <a:off x="6200732" y="4032419"/>
              <a:ext cx="15602" cy="26895"/>
            </a:xfrm>
            <a:custGeom>
              <a:avLst/>
              <a:gdLst/>
              <a:ahLst/>
              <a:cxnLst/>
              <a:rect l="l" t="t" r="r" b="b"/>
              <a:pathLst>
                <a:path w="1568" h="2703" extrusionOk="0">
                  <a:moveTo>
                    <a:pt x="1568" y="0"/>
                  </a:moveTo>
                  <a:lnTo>
                    <a:pt x="0" y="901"/>
                  </a:lnTo>
                  <a:lnTo>
                    <a:pt x="0" y="2702"/>
                  </a:lnTo>
                  <a:lnTo>
                    <a:pt x="1568" y="1802"/>
                  </a:lnTo>
                  <a:lnTo>
                    <a:pt x="1568"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9" name="Google Shape;239;p1"/>
            <p:cNvSpPr/>
            <p:nvPr/>
          </p:nvSpPr>
          <p:spPr>
            <a:xfrm>
              <a:off x="6185459" y="4014501"/>
              <a:ext cx="15283" cy="44815"/>
            </a:xfrm>
            <a:custGeom>
              <a:avLst/>
              <a:gdLst/>
              <a:ahLst/>
              <a:cxnLst/>
              <a:rect l="l" t="t" r="r" b="b"/>
              <a:pathLst>
                <a:path w="1536" h="4504" extrusionOk="0">
                  <a:moveTo>
                    <a:pt x="1" y="0"/>
                  </a:moveTo>
                  <a:lnTo>
                    <a:pt x="1" y="3603"/>
                  </a:lnTo>
                  <a:lnTo>
                    <a:pt x="1535" y="4503"/>
                  </a:lnTo>
                  <a:lnTo>
                    <a:pt x="1535" y="2702"/>
                  </a:lnTo>
                  <a:lnTo>
                    <a:pt x="1" y="0"/>
                  </a:lnTo>
                  <a:close/>
                </a:path>
              </a:pathLst>
            </a:custGeom>
            <a:solidFill>
              <a:srgbClr val="FAEFC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0" name="Google Shape;240;p1"/>
            <p:cNvSpPr/>
            <p:nvPr/>
          </p:nvSpPr>
          <p:spPr>
            <a:xfrm>
              <a:off x="6185459" y="4014501"/>
              <a:ext cx="15283" cy="44815"/>
            </a:xfrm>
            <a:custGeom>
              <a:avLst/>
              <a:gdLst/>
              <a:ahLst/>
              <a:cxnLst/>
              <a:rect l="l" t="t" r="r" b="b"/>
              <a:pathLst>
                <a:path w="1536" h="4504" extrusionOk="0">
                  <a:moveTo>
                    <a:pt x="1" y="0"/>
                  </a:moveTo>
                  <a:lnTo>
                    <a:pt x="1" y="3603"/>
                  </a:lnTo>
                  <a:lnTo>
                    <a:pt x="1535" y="4503"/>
                  </a:lnTo>
                  <a:lnTo>
                    <a:pt x="1535" y="2702"/>
                  </a:lnTo>
                  <a:lnTo>
                    <a:pt x="1" y="0"/>
                  </a:lnTo>
                  <a:close/>
                </a:path>
              </a:pathLst>
            </a:custGeom>
            <a:solidFill>
              <a:srgbClr val="DBAE2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1" name="Google Shape;241;p1"/>
            <p:cNvSpPr/>
            <p:nvPr/>
          </p:nvSpPr>
          <p:spPr>
            <a:xfrm>
              <a:off x="6185459" y="4005536"/>
              <a:ext cx="30875" cy="35860"/>
            </a:xfrm>
            <a:custGeom>
              <a:avLst/>
              <a:gdLst/>
              <a:ahLst/>
              <a:cxnLst/>
              <a:rect l="l" t="t" r="r" b="b"/>
              <a:pathLst>
                <a:path w="3103" h="3604" extrusionOk="0">
                  <a:moveTo>
                    <a:pt x="1535" y="0"/>
                  </a:moveTo>
                  <a:lnTo>
                    <a:pt x="1" y="901"/>
                  </a:lnTo>
                  <a:lnTo>
                    <a:pt x="1535" y="3603"/>
                  </a:lnTo>
                  <a:lnTo>
                    <a:pt x="3103" y="2702"/>
                  </a:lnTo>
                  <a:lnTo>
                    <a:pt x="1535" y="0"/>
                  </a:lnTo>
                  <a:close/>
                </a:path>
              </a:pathLst>
            </a:custGeom>
            <a:solidFill>
              <a:srgbClr val="ECEFF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2" name="Google Shape;242;p1"/>
            <p:cNvSpPr/>
            <p:nvPr/>
          </p:nvSpPr>
          <p:spPr>
            <a:xfrm>
              <a:off x="6231922" y="4014501"/>
              <a:ext cx="15612" cy="26895"/>
            </a:xfrm>
            <a:custGeom>
              <a:avLst/>
              <a:gdLst/>
              <a:ahLst/>
              <a:cxnLst/>
              <a:rect l="l" t="t" r="r" b="b"/>
              <a:pathLst>
                <a:path w="1569" h="2703" extrusionOk="0">
                  <a:moveTo>
                    <a:pt x="1569" y="0"/>
                  </a:moveTo>
                  <a:lnTo>
                    <a:pt x="1" y="901"/>
                  </a:lnTo>
                  <a:lnTo>
                    <a:pt x="1" y="2702"/>
                  </a:lnTo>
                  <a:lnTo>
                    <a:pt x="1569" y="1801"/>
                  </a:lnTo>
                  <a:lnTo>
                    <a:pt x="1569"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3" name="Google Shape;243;p1"/>
            <p:cNvSpPr/>
            <p:nvPr/>
          </p:nvSpPr>
          <p:spPr>
            <a:xfrm>
              <a:off x="6216332" y="3996572"/>
              <a:ext cx="15602" cy="44825"/>
            </a:xfrm>
            <a:custGeom>
              <a:avLst/>
              <a:gdLst/>
              <a:ahLst/>
              <a:cxnLst/>
              <a:rect l="l" t="t" r="r" b="b"/>
              <a:pathLst>
                <a:path w="1568" h="4505" extrusionOk="0">
                  <a:moveTo>
                    <a:pt x="0" y="1"/>
                  </a:moveTo>
                  <a:lnTo>
                    <a:pt x="33" y="3603"/>
                  </a:lnTo>
                  <a:lnTo>
                    <a:pt x="1568" y="4504"/>
                  </a:lnTo>
                  <a:lnTo>
                    <a:pt x="1568" y="2703"/>
                  </a:lnTo>
                  <a:lnTo>
                    <a:pt x="0" y="1"/>
                  </a:lnTo>
                  <a:close/>
                </a:path>
              </a:pathLst>
            </a:custGeom>
            <a:solidFill>
              <a:srgbClr val="FAEFC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4" name="Google Shape;244;p1"/>
            <p:cNvSpPr/>
            <p:nvPr/>
          </p:nvSpPr>
          <p:spPr>
            <a:xfrm>
              <a:off x="6216332" y="3996572"/>
              <a:ext cx="15602" cy="44825"/>
            </a:xfrm>
            <a:custGeom>
              <a:avLst/>
              <a:gdLst/>
              <a:ahLst/>
              <a:cxnLst/>
              <a:rect l="l" t="t" r="r" b="b"/>
              <a:pathLst>
                <a:path w="1568" h="4505" extrusionOk="0">
                  <a:moveTo>
                    <a:pt x="0" y="1"/>
                  </a:moveTo>
                  <a:lnTo>
                    <a:pt x="33" y="3603"/>
                  </a:lnTo>
                  <a:lnTo>
                    <a:pt x="1568" y="4504"/>
                  </a:lnTo>
                  <a:lnTo>
                    <a:pt x="1568" y="2703"/>
                  </a:lnTo>
                  <a:lnTo>
                    <a:pt x="0" y="1"/>
                  </a:lnTo>
                  <a:close/>
                </a:path>
              </a:pathLst>
            </a:custGeom>
            <a:solidFill>
              <a:srgbClr val="DBAE2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5" name="Google Shape;245;p1"/>
            <p:cNvSpPr/>
            <p:nvPr/>
          </p:nvSpPr>
          <p:spPr>
            <a:xfrm>
              <a:off x="6216332" y="3987618"/>
              <a:ext cx="31203" cy="35850"/>
            </a:xfrm>
            <a:custGeom>
              <a:avLst/>
              <a:gdLst/>
              <a:ahLst/>
              <a:cxnLst/>
              <a:rect l="l" t="t" r="r" b="b"/>
              <a:pathLst>
                <a:path w="3136" h="3603" extrusionOk="0">
                  <a:moveTo>
                    <a:pt x="1568" y="0"/>
                  </a:moveTo>
                  <a:lnTo>
                    <a:pt x="0" y="901"/>
                  </a:lnTo>
                  <a:lnTo>
                    <a:pt x="1568" y="3603"/>
                  </a:lnTo>
                  <a:lnTo>
                    <a:pt x="3136" y="2702"/>
                  </a:lnTo>
                  <a:lnTo>
                    <a:pt x="1568" y="0"/>
                  </a:lnTo>
                  <a:close/>
                </a:path>
              </a:pathLst>
            </a:custGeom>
            <a:solidFill>
              <a:srgbClr val="ECEFF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6" name="Google Shape;246;p1"/>
            <p:cNvSpPr/>
            <p:nvPr/>
          </p:nvSpPr>
          <p:spPr>
            <a:xfrm>
              <a:off x="6262795" y="3996572"/>
              <a:ext cx="15602" cy="26895"/>
            </a:xfrm>
            <a:custGeom>
              <a:avLst/>
              <a:gdLst/>
              <a:ahLst/>
              <a:cxnLst/>
              <a:rect l="l" t="t" r="r" b="b"/>
              <a:pathLst>
                <a:path w="1568" h="2703" extrusionOk="0">
                  <a:moveTo>
                    <a:pt x="1568" y="1"/>
                  </a:moveTo>
                  <a:lnTo>
                    <a:pt x="0" y="901"/>
                  </a:lnTo>
                  <a:lnTo>
                    <a:pt x="0" y="2703"/>
                  </a:lnTo>
                  <a:lnTo>
                    <a:pt x="1568" y="1802"/>
                  </a:lnTo>
                  <a:lnTo>
                    <a:pt x="1568"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7" name="Google Shape;247;p1"/>
            <p:cNvSpPr/>
            <p:nvPr/>
          </p:nvSpPr>
          <p:spPr>
            <a:xfrm>
              <a:off x="6247523" y="3978653"/>
              <a:ext cx="15273" cy="44815"/>
            </a:xfrm>
            <a:custGeom>
              <a:avLst/>
              <a:gdLst/>
              <a:ahLst/>
              <a:cxnLst/>
              <a:rect l="l" t="t" r="r" b="b"/>
              <a:pathLst>
                <a:path w="1535" h="4504" extrusionOk="0">
                  <a:moveTo>
                    <a:pt x="1" y="1"/>
                  </a:moveTo>
                  <a:lnTo>
                    <a:pt x="1" y="3603"/>
                  </a:lnTo>
                  <a:lnTo>
                    <a:pt x="1535" y="4504"/>
                  </a:lnTo>
                  <a:lnTo>
                    <a:pt x="1535" y="2702"/>
                  </a:lnTo>
                  <a:lnTo>
                    <a:pt x="1" y="1"/>
                  </a:lnTo>
                  <a:close/>
                </a:path>
              </a:pathLst>
            </a:custGeom>
            <a:solidFill>
              <a:srgbClr val="FAEFC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8" name="Google Shape;248;p1"/>
            <p:cNvSpPr/>
            <p:nvPr/>
          </p:nvSpPr>
          <p:spPr>
            <a:xfrm>
              <a:off x="6247523" y="3978653"/>
              <a:ext cx="15273" cy="44815"/>
            </a:xfrm>
            <a:custGeom>
              <a:avLst/>
              <a:gdLst/>
              <a:ahLst/>
              <a:cxnLst/>
              <a:rect l="l" t="t" r="r" b="b"/>
              <a:pathLst>
                <a:path w="1535" h="4504" extrusionOk="0">
                  <a:moveTo>
                    <a:pt x="1" y="1"/>
                  </a:moveTo>
                  <a:lnTo>
                    <a:pt x="1" y="3603"/>
                  </a:lnTo>
                  <a:lnTo>
                    <a:pt x="1535" y="4504"/>
                  </a:lnTo>
                  <a:lnTo>
                    <a:pt x="1535" y="2702"/>
                  </a:lnTo>
                  <a:lnTo>
                    <a:pt x="1" y="1"/>
                  </a:lnTo>
                  <a:close/>
                </a:path>
              </a:pathLst>
            </a:custGeom>
            <a:solidFill>
              <a:srgbClr val="DBAE2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9" name="Google Shape;249;p1"/>
            <p:cNvSpPr/>
            <p:nvPr/>
          </p:nvSpPr>
          <p:spPr>
            <a:xfrm>
              <a:off x="6247523" y="3969689"/>
              <a:ext cx="30875" cy="35860"/>
            </a:xfrm>
            <a:custGeom>
              <a:avLst/>
              <a:gdLst/>
              <a:ahLst/>
              <a:cxnLst/>
              <a:rect l="l" t="t" r="r" b="b"/>
              <a:pathLst>
                <a:path w="3103" h="3604" extrusionOk="0">
                  <a:moveTo>
                    <a:pt x="1535" y="1"/>
                  </a:moveTo>
                  <a:lnTo>
                    <a:pt x="1" y="902"/>
                  </a:lnTo>
                  <a:lnTo>
                    <a:pt x="1535" y="3603"/>
                  </a:lnTo>
                  <a:lnTo>
                    <a:pt x="3103" y="2703"/>
                  </a:lnTo>
                  <a:lnTo>
                    <a:pt x="1535" y="1"/>
                  </a:lnTo>
                  <a:close/>
                </a:path>
              </a:pathLst>
            </a:custGeom>
            <a:solidFill>
              <a:srgbClr val="ECEFF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0" name="Google Shape;250;p1"/>
            <p:cNvSpPr/>
            <p:nvPr/>
          </p:nvSpPr>
          <p:spPr>
            <a:xfrm>
              <a:off x="6293986" y="3978653"/>
              <a:ext cx="15612" cy="26895"/>
            </a:xfrm>
            <a:custGeom>
              <a:avLst/>
              <a:gdLst/>
              <a:ahLst/>
              <a:cxnLst/>
              <a:rect l="l" t="t" r="r" b="b"/>
              <a:pathLst>
                <a:path w="1569" h="2703" extrusionOk="0">
                  <a:moveTo>
                    <a:pt x="1568" y="1"/>
                  </a:moveTo>
                  <a:lnTo>
                    <a:pt x="1" y="901"/>
                  </a:lnTo>
                  <a:lnTo>
                    <a:pt x="1" y="2702"/>
                  </a:lnTo>
                  <a:lnTo>
                    <a:pt x="1568" y="1802"/>
                  </a:lnTo>
                  <a:lnTo>
                    <a:pt x="1568"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1" name="Google Shape;251;p1"/>
            <p:cNvSpPr/>
            <p:nvPr/>
          </p:nvSpPr>
          <p:spPr>
            <a:xfrm>
              <a:off x="6278724" y="3960735"/>
              <a:ext cx="15273" cy="44815"/>
            </a:xfrm>
            <a:custGeom>
              <a:avLst/>
              <a:gdLst/>
              <a:ahLst/>
              <a:cxnLst/>
              <a:rect l="l" t="t" r="r" b="b"/>
              <a:pathLst>
                <a:path w="1535" h="4504" extrusionOk="0">
                  <a:moveTo>
                    <a:pt x="0" y="0"/>
                  </a:moveTo>
                  <a:lnTo>
                    <a:pt x="0" y="3603"/>
                  </a:lnTo>
                  <a:lnTo>
                    <a:pt x="1535" y="4503"/>
                  </a:lnTo>
                  <a:lnTo>
                    <a:pt x="1535" y="2702"/>
                  </a:lnTo>
                  <a:lnTo>
                    <a:pt x="0" y="0"/>
                  </a:lnTo>
                  <a:close/>
                </a:path>
              </a:pathLst>
            </a:custGeom>
            <a:solidFill>
              <a:srgbClr val="FAEFC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2" name="Google Shape;252;p1"/>
            <p:cNvSpPr/>
            <p:nvPr/>
          </p:nvSpPr>
          <p:spPr>
            <a:xfrm>
              <a:off x="6278724" y="3960735"/>
              <a:ext cx="15273" cy="44815"/>
            </a:xfrm>
            <a:custGeom>
              <a:avLst/>
              <a:gdLst/>
              <a:ahLst/>
              <a:cxnLst/>
              <a:rect l="l" t="t" r="r" b="b"/>
              <a:pathLst>
                <a:path w="1535" h="4504" extrusionOk="0">
                  <a:moveTo>
                    <a:pt x="0" y="0"/>
                  </a:moveTo>
                  <a:lnTo>
                    <a:pt x="0" y="3603"/>
                  </a:lnTo>
                  <a:lnTo>
                    <a:pt x="1535" y="4503"/>
                  </a:lnTo>
                  <a:lnTo>
                    <a:pt x="1535" y="2702"/>
                  </a:lnTo>
                  <a:lnTo>
                    <a:pt x="0" y="0"/>
                  </a:lnTo>
                  <a:close/>
                </a:path>
              </a:pathLst>
            </a:custGeom>
            <a:solidFill>
              <a:srgbClr val="DBAE2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3" name="Google Shape;253;p1"/>
            <p:cNvSpPr/>
            <p:nvPr/>
          </p:nvSpPr>
          <p:spPr>
            <a:xfrm>
              <a:off x="6278724" y="3951770"/>
              <a:ext cx="30875" cy="35860"/>
            </a:xfrm>
            <a:custGeom>
              <a:avLst/>
              <a:gdLst/>
              <a:ahLst/>
              <a:cxnLst/>
              <a:rect l="l" t="t" r="r" b="b"/>
              <a:pathLst>
                <a:path w="3103" h="3604" extrusionOk="0">
                  <a:moveTo>
                    <a:pt x="1535" y="1"/>
                  </a:moveTo>
                  <a:lnTo>
                    <a:pt x="0" y="901"/>
                  </a:lnTo>
                  <a:lnTo>
                    <a:pt x="1535" y="3603"/>
                  </a:lnTo>
                  <a:lnTo>
                    <a:pt x="3102" y="2703"/>
                  </a:lnTo>
                  <a:lnTo>
                    <a:pt x="1535" y="1"/>
                  </a:lnTo>
                  <a:close/>
                </a:path>
              </a:pathLst>
            </a:custGeom>
            <a:solidFill>
              <a:srgbClr val="ECEFF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4" name="Google Shape;254;p1"/>
            <p:cNvSpPr/>
            <p:nvPr/>
          </p:nvSpPr>
          <p:spPr>
            <a:xfrm>
              <a:off x="6138996" y="3996244"/>
              <a:ext cx="15612" cy="26895"/>
            </a:xfrm>
            <a:custGeom>
              <a:avLst/>
              <a:gdLst/>
              <a:ahLst/>
              <a:cxnLst/>
              <a:rect l="l" t="t" r="r" b="b"/>
              <a:pathLst>
                <a:path w="1569" h="2703" extrusionOk="0">
                  <a:moveTo>
                    <a:pt x="1569" y="0"/>
                  </a:moveTo>
                  <a:lnTo>
                    <a:pt x="1" y="868"/>
                  </a:lnTo>
                  <a:lnTo>
                    <a:pt x="1" y="2702"/>
                  </a:lnTo>
                  <a:lnTo>
                    <a:pt x="1569" y="1802"/>
                  </a:lnTo>
                  <a:lnTo>
                    <a:pt x="1569"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5" name="Google Shape;255;p1"/>
            <p:cNvSpPr/>
            <p:nvPr/>
          </p:nvSpPr>
          <p:spPr>
            <a:xfrm>
              <a:off x="6123406" y="3978325"/>
              <a:ext cx="15602" cy="44815"/>
            </a:xfrm>
            <a:custGeom>
              <a:avLst/>
              <a:gdLst/>
              <a:ahLst/>
              <a:cxnLst/>
              <a:rect l="l" t="t" r="r" b="b"/>
              <a:pathLst>
                <a:path w="1568" h="4504" extrusionOk="0">
                  <a:moveTo>
                    <a:pt x="0" y="0"/>
                  </a:moveTo>
                  <a:lnTo>
                    <a:pt x="0" y="3569"/>
                  </a:lnTo>
                  <a:lnTo>
                    <a:pt x="1568" y="4503"/>
                  </a:lnTo>
                  <a:lnTo>
                    <a:pt x="1568" y="2669"/>
                  </a:lnTo>
                  <a:lnTo>
                    <a:pt x="0" y="0"/>
                  </a:lnTo>
                  <a:close/>
                </a:path>
              </a:pathLst>
            </a:custGeom>
            <a:solidFill>
              <a:srgbClr val="FAEFC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6" name="Google Shape;256;p1"/>
            <p:cNvSpPr/>
            <p:nvPr/>
          </p:nvSpPr>
          <p:spPr>
            <a:xfrm>
              <a:off x="6123406" y="3978325"/>
              <a:ext cx="15602" cy="44815"/>
            </a:xfrm>
            <a:custGeom>
              <a:avLst/>
              <a:gdLst/>
              <a:ahLst/>
              <a:cxnLst/>
              <a:rect l="l" t="t" r="r" b="b"/>
              <a:pathLst>
                <a:path w="1568" h="4504" extrusionOk="0">
                  <a:moveTo>
                    <a:pt x="0" y="0"/>
                  </a:moveTo>
                  <a:lnTo>
                    <a:pt x="0" y="3569"/>
                  </a:lnTo>
                  <a:lnTo>
                    <a:pt x="1568" y="4503"/>
                  </a:lnTo>
                  <a:lnTo>
                    <a:pt x="1568" y="2669"/>
                  </a:lnTo>
                  <a:lnTo>
                    <a:pt x="0" y="0"/>
                  </a:lnTo>
                  <a:close/>
                </a:path>
              </a:pathLst>
            </a:custGeom>
            <a:solidFill>
              <a:srgbClr val="DBAE2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7" name="Google Shape;257;p1"/>
            <p:cNvSpPr/>
            <p:nvPr/>
          </p:nvSpPr>
          <p:spPr>
            <a:xfrm>
              <a:off x="6123406" y="3969361"/>
              <a:ext cx="31203" cy="35521"/>
            </a:xfrm>
            <a:custGeom>
              <a:avLst/>
              <a:gdLst/>
              <a:ahLst/>
              <a:cxnLst/>
              <a:rect l="l" t="t" r="r" b="b"/>
              <a:pathLst>
                <a:path w="3136" h="3570" extrusionOk="0">
                  <a:moveTo>
                    <a:pt x="1568" y="1"/>
                  </a:moveTo>
                  <a:lnTo>
                    <a:pt x="0" y="901"/>
                  </a:lnTo>
                  <a:lnTo>
                    <a:pt x="1568" y="3570"/>
                  </a:lnTo>
                  <a:lnTo>
                    <a:pt x="3136" y="2702"/>
                  </a:lnTo>
                  <a:lnTo>
                    <a:pt x="1568" y="1"/>
                  </a:lnTo>
                  <a:close/>
                </a:path>
              </a:pathLst>
            </a:custGeom>
            <a:solidFill>
              <a:srgbClr val="ECEFF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8" name="Google Shape;258;p1"/>
            <p:cNvSpPr/>
            <p:nvPr/>
          </p:nvSpPr>
          <p:spPr>
            <a:xfrm>
              <a:off x="6170197" y="3977987"/>
              <a:ext cx="15273" cy="26895"/>
            </a:xfrm>
            <a:custGeom>
              <a:avLst/>
              <a:gdLst/>
              <a:ahLst/>
              <a:cxnLst/>
              <a:rect l="l" t="t" r="r" b="b"/>
              <a:pathLst>
                <a:path w="1535" h="2703" extrusionOk="0">
                  <a:moveTo>
                    <a:pt x="1535" y="1"/>
                  </a:moveTo>
                  <a:lnTo>
                    <a:pt x="0" y="901"/>
                  </a:lnTo>
                  <a:lnTo>
                    <a:pt x="0" y="2703"/>
                  </a:lnTo>
                  <a:lnTo>
                    <a:pt x="1535" y="1802"/>
                  </a:lnTo>
                  <a:lnTo>
                    <a:pt x="1535"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9" name="Google Shape;259;p1"/>
            <p:cNvSpPr/>
            <p:nvPr/>
          </p:nvSpPr>
          <p:spPr>
            <a:xfrm>
              <a:off x="6154597" y="3960396"/>
              <a:ext cx="15612" cy="44486"/>
            </a:xfrm>
            <a:custGeom>
              <a:avLst/>
              <a:gdLst/>
              <a:ahLst/>
              <a:cxnLst/>
              <a:rect l="l" t="t" r="r" b="b"/>
              <a:pathLst>
                <a:path w="1569" h="4471" extrusionOk="0">
                  <a:moveTo>
                    <a:pt x="1" y="1"/>
                  </a:moveTo>
                  <a:lnTo>
                    <a:pt x="1" y="3570"/>
                  </a:lnTo>
                  <a:lnTo>
                    <a:pt x="1568" y="4471"/>
                  </a:lnTo>
                  <a:lnTo>
                    <a:pt x="1568" y="2669"/>
                  </a:lnTo>
                  <a:lnTo>
                    <a:pt x="1" y="1"/>
                  </a:lnTo>
                  <a:close/>
                </a:path>
              </a:pathLst>
            </a:custGeom>
            <a:solidFill>
              <a:srgbClr val="FAEFC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0" name="Google Shape;260;p1"/>
            <p:cNvSpPr/>
            <p:nvPr/>
          </p:nvSpPr>
          <p:spPr>
            <a:xfrm>
              <a:off x="6154597" y="3960396"/>
              <a:ext cx="15612" cy="44486"/>
            </a:xfrm>
            <a:custGeom>
              <a:avLst/>
              <a:gdLst/>
              <a:ahLst/>
              <a:cxnLst/>
              <a:rect l="l" t="t" r="r" b="b"/>
              <a:pathLst>
                <a:path w="1569" h="4471" extrusionOk="0">
                  <a:moveTo>
                    <a:pt x="1" y="1"/>
                  </a:moveTo>
                  <a:lnTo>
                    <a:pt x="1" y="3570"/>
                  </a:lnTo>
                  <a:lnTo>
                    <a:pt x="1568" y="4471"/>
                  </a:lnTo>
                  <a:lnTo>
                    <a:pt x="1568" y="2669"/>
                  </a:lnTo>
                  <a:lnTo>
                    <a:pt x="1" y="1"/>
                  </a:lnTo>
                  <a:close/>
                </a:path>
              </a:pathLst>
            </a:custGeom>
            <a:solidFill>
              <a:srgbClr val="DBAE2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1" name="Google Shape;261;p1"/>
            <p:cNvSpPr/>
            <p:nvPr/>
          </p:nvSpPr>
          <p:spPr>
            <a:xfrm>
              <a:off x="6154597" y="3951442"/>
              <a:ext cx="30875" cy="35521"/>
            </a:xfrm>
            <a:custGeom>
              <a:avLst/>
              <a:gdLst/>
              <a:ahLst/>
              <a:cxnLst/>
              <a:rect l="l" t="t" r="r" b="b"/>
              <a:pathLst>
                <a:path w="3103" h="3570" extrusionOk="0">
                  <a:moveTo>
                    <a:pt x="1568" y="0"/>
                  </a:moveTo>
                  <a:lnTo>
                    <a:pt x="1" y="901"/>
                  </a:lnTo>
                  <a:lnTo>
                    <a:pt x="1568" y="3569"/>
                  </a:lnTo>
                  <a:lnTo>
                    <a:pt x="3103" y="2669"/>
                  </a:lnTo>
                  <a:lnTo>
                    <a:pt x="1568" y="0"/>
                  </a:lnTo>
                  <a:close/>
                </a:path>
              </a:pathLst>
            </a:custGeom>
            <a:solidFill>
              <a:srgbClr val="ECEFF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2" name="Google Shape;262;p1"/>
            <p:cNvSpPr/>
            <p:nvPr/>
          </p:nvSpPr>
          <p:spPr>
            <a:xfrm>
              <a:off x="6201060" y="3960396"/>
              <a:ext cx="15612" cy="26895"/>
            </a:xfrm>
            <a:custGeom>
              <a:avLst/>
              <a:gdLst/>
              <a:ahLst/>
              <a:cxnLst/>
              <a:rect l="l" t="t" r="r" b="b"/>
              <a:pathLst>
                <a:path w="1569" h="2703" extrusionOk="0">
                  <a:moveTo>
                    <a:pt x="1568" y="1"/>
                  </a:moveTo>
                  <a:lnTo>
                    <a:pt x="1" y="868"/>
                  </a:lnTo>
                  <a:lnTo>
                    <a:pt x="1" y="2703"/>
                  </a:lnTo>
                  <a:lnTo>
                    <a:pt x="1568" y="1802"/>
                  </a:lnTo>
                  <a:lnTo>
                    <a:pt x="1568"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3" name="Google Shape;263;p1"/>
            <p:cNvSpPr/>
            <p:nvPr/>
          </p:nvSpPr>
          <p:spPr>
            <a:xfrm>
              <a:off x="6185459" y="3942478"/>
              <a:ext cx="15612" cy="44815"/>
            </a:xfrm>
            <a:custGeom>
              <a:avLst/>
              <a:gdLst/>
              <a:ahLst/>
              <a:cxnLst/>
              <a:rect l="l" t="t" r="r" b="b"/>
              <a:pathLst>
                <a:path w="1569" h="4504" extrusionOk="0">
                  <a:moveTo>
                    <a:pt x="1" y="1"/>
                  </a:moveTo>
                  <a:lnTo>
                    <a:pt x="34" y="3570"/>
                  </a:lnTo>
                  <a:lnTo>
                    <a:pt x="1569" y="4504"/>
                  </a:lnTo>
                  <a:lnTo>
                    <a:pt x="1569" y="2669"/>
                  </a:lnTo>
                  <a:lnTo>
                    <a:pt x="1" y="1"/>
                  </a:lnTo>
                  <a:close/>
                </a:path>
              </a:pathLst>
            </a:custGeom>
            <a:solidFill>
              <a:srgbClr val="FAEFC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4" name="Google Shape;264;p1"/>
            <p:cNvSpPr/>
            <p:nvPr/>
          </p:nvSpPr>
          <p:spPr>
            <a:xfrm>
              <a:off x="6185459" y="3942478"/>
              <a:ext cx="15612" cy="44815"/>
            </a:xfrm>
            <a:custGeom>
              <a:avLst/>
              <a:gdLst/>
              <a:ahLst/>
              <a:cxnLst/>
              <a:rect l="l" t="t" r="r" b="b"/>
              <a:pathLst>
                <a:path w="1569" h="4504" extrusionOk="0">
                  <a:moveTo>
                    <a:pt x="1" y="1"/>
                  </a:moveTo>
                  <a:lnTo>
                    <a:pt x="34" y="3570"/>
                  </a:lnTo>
                  <a:lnTo>
                    <a:pt x="1569" y="4504"/>
                  </a:lnTo>
                  <a:lnTo>
                    <a:pt x="1569" y="2669"/>
                  </a:lnTo>
                  <a:lnTo>
                    <a:pt x="1" y="1"/>
                  </a:lnTo>
                  <a:close/>
                </a:path>
              </a:pathLst>
            </a:custGeom>
            <a:solidFill>
              <a:srgbClr val="DBAE2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5" name="Google Shape;265;p1"/>
            <p:cNvSpPr/>
            <p:nvPr/>
          </p:nvSpPr>
          <p:spPr>
            <a:xfrm>
              <a:off x="6185459" y="3933513"/>
              <a:ext cx="31213" cy="35531"/>
            </a:xfrm>
            <a:custGeom>
              <a:avLst/>
              <a:gdLst/>
              <a:ahLst/>
              <a:cxnLst/>
              <a:rect l="l" t="t" r="r" b="b"/>
              <a:pathLst>
                <a:path w="3137" h="3571" extrusionOk="0">
                  <a:moveTo>
                    <a:pt x="1569" y="1"/>
                  </a:moveTo>
                  <a:lnTo>
                    <a:pt x="1" y="902"/>
                  </a:lnTo>
                  <a:lnTo>
                    <a:pt x="1569" y="3570"/>
                  </a:lnTo>
                  <a:lnTo>
                    <a:pt x="3136" y="2703"/>
                  </a:lnTo>
                  <a:lnTo>
                    <a:pt x="1569" y="1"/>
                  </a:lnTo>
                  <a:close/>
                </a:path>
              </a:pathLst>
            </a:custGeom>
            <a:solidFill>
              <a:srgbClr val="ECEFF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6" name="Google Shape;266;p1"/>
            <p:cNvSpPr/>
            <p:nvPr/>
          </p:nvSpPr>
          <p:spPr>
            <a:xfrm>
              <a:off x="6232261" y="3942149"/>
              <a:ext cx="15602" cy="26895"/>
            </a:xfrm>
            <a:custGeom>
              <a:avLst/>
              <a:gdLst/>
              <a:ahLst/>
              <a:cxnLst/>
              <a:rect l="l" t="t" r="r" b="b"/>
              <a:pathLst>
                <a:path w="1568" h="2703" extrusionOk="0">
                  <a:moveTo>
                    <a:pt x="1568" y="0"/>
                  </a:moveTo>
                  <a:lnTo>
                    <a:pt x="0" y="901"/>
                  </a:lnTo>
                  <a:lnTo>
                    <a:pt x="0" y="2702"/>
                  </a:lnTo>
                  <a:lnTo>
                    <a:pt x="1568" y="1835"/>
                  </a:lnTo>
                  <a:lnTo>
                    <a:pt x="1568"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7" name="Google Shape;267;p1"/>
            <p:cNvSpPr/>
            <p:nvPr/>
          </p:nvSpPr>
          <p:spPr>
            <a:xfrm>
              <a:off x="6216660" y="3924221"/>
              <a:ext cx="15612" cy="44825"/>
            </a:xfrm>
            <a:custGeom>
              <a:avLst/>
              <a:gdLst/>
              <a:ahLst/>
              <a:cxnLst/>
              <a:rect l="l" t="t" r="r" b="b"/>
              <a:pathLst>
                <a:path w="1569" h="4505" extrusionOk="0">
                  <a:moveTo>
                    <a:pt x="0" y="1"/>
                  </a:moveTo>
                  <a:lnTo>
                    <a:pt x="0" y="3604"/>
                  </a:lnTo>
                  <a:lnTo>
                    <a:pt x="1568" y="4504"/>
                  </a:lnTo>
                  <a:lnTo>
                    <a:pt x="1568" y="2703"/>
                  </a:lnTo>
                  <a:lnTo>
                    <a:pt x="0" y="1"/>
                  </a:lnTo>
                  <a:close/>
                </a:path>
              </a:pathLst>
            </a:custGeom>
            <a:solidFill>
              <a:srgbClr val="FAEFC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8" name="Google Shape;268;p1"/>
            <p:cNvSpPr/>
            <p:nvPr/>
          </p:nvSpPr>
          <p:spPr>
            <a:xfrm>
              <a:off x="6216660" y="3924221"/>
              <a:ext cx="15612" cy="44825"/>
            </a:xfrm>
            <a:custGeom>
              <a:avLst/>
              <a:gdLst/>
              <a:ahLst/>
              <a:cxnLst/>
              <a:rect l="l" t="t" r="r" b="b"/>
              <a:pathLst>
                <a:path w="1569" h="4505" extrusionOk="0">
                  <a:moveTo>
                    <a:pt x="0" y="1"/>
                  </a:moveTo>
                  <a:lnTo>
                    <a:pt x="0" y="3604"/>
                  </a:lnTo>
                  <a:lnTo>
                    <a:pt x="1568" y="4504"/>
                  </a:lnTo>
                  <a:lnTo>
                    <a:pt x="1568" y="2703"/>
                  </a:lnTo>
                  <a:lnTo>
                    <a:pt x="0" y="1"/>
                  </a:lnTo>
                  <a:close/>
                </a:path>
              </a:pathLst>
            </a:custGeom>
            <a:solidFill>
              <a:srgbClr val="DBAE2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9" name="Google Shape;269;p1"/>
            <p:cNvSpPr/>
            <p:nvPr/>
          </p:nvSpPr>
          <p:spPr>
            <a:xfrm>
              <a:off x="6216660" y="3915595"/>
              <a:ext cx="31203" cy="35521"/>
            </a:xfrm>
            <a:custGeom>
              <a:avLst/>
              <a:gdLst/>
              <a:ahLst/>
              <a:cxnLst/>
              <a:rect l="l" t="t" r="r" b="b"/>
              <a:pathLst>
                <a:path w="3136" h="3570" extrusionOk="0">
                  <a:moveTo>
                    <a:pt x="1568" y="1"/>
                  </a:moveTo>
                  <a:lnTo>
                    <a:pt x="0" y="868"/>
                  </a:lnTo>
                  <a:lnTo>
                    <a:pt x="1568" y="3570"/>
                  </a:lnTo>
                  <a:lnTo>
                    <a:pt x="3136" y="2669"/>
                  </a:lnTo>
                  <a:lnTo>
                    <a:pt x="1568" y="1"/>
                  </a:lnTo>
                  <a:close/>
                </a:path>
              </a:pathLst>
            </a:custGeom>
            <a:solidFill>
              <a:srgbClr val="ECEFF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0" name="Google Shape;380;gacd9a0dddc_1_80"/>
          <p:cNvSpPr txBox="1">
            <a:spLocks noGrp="1"/>
          </p:cNvSpPr>
          <p:nvPr>
            <p:ph type="title"/>
          </p:nvPr>
        </p:nvSpPr>
        <p:spPr>
          <a:xfrm>
            <a:off x="1950028" y="177625"/>
            <a:ext cx="4322400" cy="48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Zero or Null Values</a:t>
            </a:r>
            <a:endParaRPr/>
          </a:p>
        </p:txBody>
      </p:sp>
      <p:sp>
        <p:nvSpPr>
          <p:cNvPr id="381" name="Google Shape;381;gacd9a0dddc_1_80"/>
          <p:cNvSpPr txBox="1"/>
          <p:nvPr/>
        </p:nvSpPr>
        <p:spPr>
          <a:xfrm>
            <a:off x="339125" y="745800"/>
            <a:ext cx="8549100" cy="596700"/>
          </a:xfrm>
          <a:prstGeom prst="rect">
            <a:avLst/>
          </a:prstGeom>
          <a:noFill/>
          <a:ln w="3810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solidFill>
                  <a:schemeClr val="dk1"/>
                </a:solidFill>
                <a:latin typeface="Times New Roman"/>
                <a:ea typeface="Times New Roman"/>
                <a:cs typeface="Times New Roman"/>
                <a:sym typeface="Times New Roman"/>
              </a:rPr>
              <a:t>Then we checked Number of Rooms, Price, Postal Code, or Living Area for transactions that had a null value or a 0 value, these were removed. </a:t>
            </a:r>
            <a:endParaRPr>
              <a:solidFill>
                <a:schemeClr val="dk1"/>
              </a:solidFill>
              <a:latin typeface="Times New Roman"/>
              <a:ea typeface="Times New Roman"/>
              <a:cs typeface="Times New Roman"/>
              <a:sym typeface="Times New Roman"/>
            </a:endParaRPr>
          </a:p>
        </p:txBody>
      </p:sp>
      <p:pic>
        <p:nvPicPr>
          <p:cNvPr id="382" name="Google Shape;382;gacd9a0dddc_1_80"/>
          <p:cNvPicPr preferRelativeResize="0"/>
          <p:nvPr/>
        </p:nvPicPr>
        <p:blipFill rotWithShape="1">
          <a:blip r:embed="rId3">
            <a:alphaModFix/>
          </a:blip>
          <a:srcRect l="19388" t="24041" r="47509" b="60976"/>
          <a:stretch/>
        </p:blipFill>
        <p:spPr>
          <a:xfrm>
            <a:off x="416325" y="1494900"/>
            <a:ext cx="3257500" cy="824700"/>
          </a:xfrm>
          <a:prstGeom prst="rect">
            <a:avLst/>
          </a:prstGeom>
          <a:noFill/>
          <a:ln>
            <a:noFill/>
          </a:ln>
        </p:spPr>
      </p:pic>
      <p:pic>
        <p:nvPicPr>
          <p:cNvPr id="383" name="Google Shape;383;gacd9a0dddc_1_80"/>
          <p:cNvPicPr preferRelativeResize="0"/>
          <p:nvPr/>
        </p:nvPicPr>
        <p:blipFill rotWithShape="1">
          <a:blip r:embed="rId4">
            <a:alphaModFix/>
          </a:blip>
          <a:srcRect l="59467" t="41943" r="24917" b="20574"/>
          <a:stretch/>
        </p:blipFill>
        <p:spPr>
          <a:xfrm>
            <a:off x="152400" y="2443000"/>
            <a:ext cx="1820991" cy="2460275"/>
          </a:xfrm>
          <a:prstGeom prst="rect">
            <a:avLst/>
          </a:prstGeom>
          <a:noFill/>
          <a:ln>
            <a:noFill/>
          </a:ln>
        </p:spPr>
      </p:pic>
      <p:pic>
        <p:nvPicPr>
          <p:cNvPr id="384" name="Google Shape;384;gacd9a0dddc_1_80"/>
          <p:cNvPicPr preferRelativeResize="0"/>
          <p:nvPr/>
        </p:nvPicPr>
        <p:blipFill rotWithShape="1">
          <a:blip r:embed="rId5">
            <a:alphaModFix/>
          </a:blip>
          <a:srcRect l="59967" t="42754" r="25414" b="19122"/>
          <a:stretch/>
        </p:blipFill>
        <p:spPr>
          <a:xfrm>
            <a:off x="2095500" y="2443000"/>
            <a:ext cx="1678327" cy="2460275"/>
          </a:xfrm>
          <a:prstGeom prst="rect">
            <a:avLst/>
          </a:prstGeom>
          <a:noFill/>
          <a:ln>
            <a:noFill/>
          </a:ln>
        </p:spPr>
      </p:pic>
      <p:pic>
        <p:nvPicPr>
          <p:cNvPr id="385" name="Google Shape;385;gacd9a0dddc_1_80"/>
          <p:cNvPicPr preferRelativeResize="0"/>
          <p:nvPr/>
        </p:nvPicPr>
        <p:blipFill rotWithShape="1">
          <a:blip r:embed="rId6">
            <a:alphaModFix/>
          </a:blip>
          <a:srcRect l="18936" t="24320" r="50166" b="62001"/>
          <a:stretch/>
        </p:blipFill>
        <p:spPr>
          <a:xfrm>
            <a:off x="5181350" y="1494900"/>
            <a:ext cx="3334700" cy="824711"/>
          </a:xfrm>
          <a:prstGeom prst="rect">
            <a:avLst/>
          </a:prstGeom>
          <a:noFill/>
          <a:ln>
            <a:noFill/>
          </a:ln>
        </p:spPr>
      </p:pic>
      <p:pic>
        <p:nvPicPr>
          <p:cNvPr id="386" name="Google Shape;386;gacd9a0dddc_1_80"/>
          <p:cNvPicPr preferRelativeResize="0"/>
          <p:nvPr/>
        </p:nvPicPr>
        <p:blipFill rotWithShape="1">
          <a:blip r:embed="rId7">
            <a:alphaModFix/>
          </a:blip>
          <a:srcRect l="47840" t="42886" r="37707" b="13190"/>
          <a:stretch/>
        </p:blipFill>
        <p:spPr>
          <a:xfrm>
            <a:off x="5181350" y="2325675"/>
            <a:ext cx="1573550" cy="2694925"/>
          </a:xfrm>
          <a:prstGeom prst="rect">
            <a:avLst/>
          </a:prstGeom>
          <a:noFill/>
          <a:ln>
            <a:noFill/>
          </a:ln>
        </p:spPr>
      </p:pic>
      <p:pic>
        <p:nvPicPr>
          <p:cNvPr id="387" name="Google Shape;387;gacd9a0dddc_1_80"/>
          <p:cNvPicPr preferRelativeResize="0"/>
          <p:nvPr/>
        </p:nvPicPr>
        <p:blipFill rotWithShape="1">
          <a:blip r:embed="rId8">
            <a:alphaModFix/>
          </a:blip>
          <a:srcRect l="47508" t="42297" r="37541" b="12895"/>
          <a:stretch/>
        </p:blipFill>
        <p:spPr>
          <a:xfrm>
            <a:off x="7099650" y="2344350"/>
            <a:ext cx="1573550" cy="265757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Google Shape;392;gacd9a0dddc_1_91"/>
          <p:cNvSpPr txBox="1">
            <a:spLocks noGrp="1"/>
          </p:cNvSpPr>
          <p:nvPr>
            <p:ph type="title"/>
          </p:nvPr>
        </p:nvSpPr>
        <p:spPr>
          <a:xfrm>
            <a:off x="1950028" y="177625"/>
            <a:ext cx="4322400" cy="48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Zero or Null Values</a:t>
            </a:r>
            <a:endParaRPr/>
          </a:p>
        </p:txBody>
      </p:sp>
      <p:pic>
        <p:nvPicPr>
          <p:cNvPr id="393" name="Google Shape;393;gacd9a0dddc_1_91"/>
          <p:cNvPicPr preferRelativeResize="0"/>
          <p:nvPr/>
        </p:nvPicPr>
        <p:blipFill rotWithShape="1">
          <a:blip r:embed="rId3">
            <a:alphaModFix/>
          </a:blip>
          <a:srcRect l="19600" t="27919" r="49502" b="58732"/>
          <a:stretch/>
        </p:blipFill>
        <p:spPr>
          <a:xfrm>
            <a:off x="172425" y="823575"/>
            <a:ext cx="4322400" cy="1045742"/>
          </a:xfrm>
          <a:prstGeom prst="rect">
            <a:avLst/>
          </a:prstGeom>
          <a:noFill/>
          <a:ln>
            <a:noFill/>
          </a:ln>
        </p:spPr>
      </p:pic>
      <p:pic>
        <p:nvPicPr>
          <p:cNvPr id="394" name="Google Shape;394;gacd9a0dddc_1_91"/>
          <p:cNvPicPr preferRelativeResize="0"/>
          <p:nvPr/>
        </p:nvPicPr>
        <p:blipFill rotWithShape="1">
          <a:blip r:embed="rId4">
            <a:alphaModFix/>
          </a:blip>
          <a:srcRect l="44019" t="42181" r="41196" b="17109"/>
          <a:stretch/>
        </p:blipFill>
        <p:spPr>
          <a:xfrm>
            <a:off x="172425" y="1914525"/>
            <a:ext cx="1945837" cy="3017150"/>
          </a:xfrm>
          <a:prstGeom prst="rect">
            <a:avLst/>
          </a:prstGeom>
          <a:noFill/>
          <a:ln>
            <a:noFill/>
          </a:ln>
        </p:spPr>
      </p:pic>
      <p:pic>
        <p:nvPicPr>
          <p:cNvPr id="395" name="Google Shape;395;gacd9a0dddc_1_91"/>
          <p:cNvPicPr preferRelativeResize="0"/>
          <p:nvPr/>
        </p:nvPicPr>
        <p:blipFill rotWithShape="1">
          <a:blip r:embed="rId5">
            <a:alphaModFix/>
          </a:blip>
          <a:srcRect l="28238" t="42180" r="57475" b="23598"/>
          <a:stretch/>
        </p:blipFill>
        <p:spPr>
          <a:xfrm>
            <a:off x="2232523" y="1880200"/>
            <a:ext cx="2262302" cy="3051475"/>
          </a:xfrm>
          <a:prstGeom prst="rect">
            <a:avLst/>
          </a:prstGeom>
          <a:noFill/>
          <a:ln>
            <a:noFill/>
          </a:ln>
        </p:spPr>
      </p:pic>
      <p:pic>
        <p:nvPicPr>
          <p:cNvPr id="396" name="Google Shape;396;gacd9a0dddc_1_91"/>
          <p:cNvPicPr preferRelativeResize="0"/>
          <p:nvPr/>
        </p:nvPicPr>
        <p:blipFill rotWithShape="1">
          <a:blip r:embed="rId6">
            <a:alphaModFix/>
          </a:blip>
          <a:srcRect l="19517" t="28628" r="49210" b="57411"/>
          <a:stretch/>
        </p:blipFill>
        <p:spPr>
          <a:xfrm>
            <a:off x="4494825" y="823575"/>
            <a:ext cx="4649174" cy="1166824"/>
          </a:xfrm>
          <a:prstGeom prst="rect">
            <a:avLst/>
          </a:prstGeom>
          <a:noFill/>
          <a:ln>
            <a:noFill/>
          </a:ln>
        </p:spPr>
      </p:pic>
      <p:pic>
        <p:nvPicPr>
          <p:cNvPr id="397" name="Google Shape;397;gacd9a0dddc_1_91"/>
          <p:cNvPicPr preferRelativeResize="0"/>
          <p:nvPr/>
        </p:nvPicPr>
        <p:blipFill rotWithShape="1">
          <a:blip r:embed="rId7">
            <a:alphaModFix/>
          </a:blip>
          <a:srcRect l="54012" t="40570" r="30984" b="14685"/>
          <a:stretch/>
        </p:blipFill>
        <p:spPr>
          <a:xfrm>
            <a:off x="4848050" y="1990400"/>
            <a:ext cx="1739178" cy="2916150"/>
          </a:xfrm>
          <a:prstGeom prst="rect">
            <a:avLst/>
          </a:prstGeom>
          <a:noFill/>
          <a:ln>
            <a:noFill/>
          </a:ln>
        </p:spPr>
      </p:pic>
      <p:pic>
        <p:nvPicPr>
          <p:cNvPr id="398" name="Google Shape;398;gacd9a0dddc_1_91"/>
          <p:cNvPicPr preferRelativeResize="0"/>
          <p:nvPr/>
        </p:nvPicPr>
        <p:blipFill rotWithShape="1">
          <a:blip r:embed="rId8">
            <a:alphaModFix/>
          </a:blip>
          <a:srcRect l="54284" t="40103" r="30690" b="14520"/>
          <a:stretch/>
        </p:blipFill>
        <p:spPr>
          <a:xfrm>
            <a:off x="6849900" y="1978650"/>
            <a:ext cx="1739174" cy="29530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sp>
        <p:nvSpPr>
          <p:cNvPr id="403" name="Google Shape;403;gacd9a0dddc_1_96"/>
          <p:cNvSpPr txBox="1">
            <a:spLocks noGrp="1"/>
          </p:cNvSpPr>
          <p:nvPr>
            <p:ph type="title"/>
          </p:nvPr>
        </p:nvSpPr>
        <p:spPr>
          <a:xfrm>
            <a:off x="2218528" y="177625"/>
            <a:ext cx="4322400" cy="48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Land Area</a:t>
            </a:r>
            <a:endParaRPr/>
          </a:p>
        </p:txBody>
      </p:sp>
      <p:sp>
        <p:nvSpPr>
          <p:cNvPr id="404" name="Google Shape;404;gacd9a0dddc_1_96"/>
          <p:cNvSpPr txBox="1"/>
          <p:nvPr/>
        </p:nvSpPr>
        <p:spPr>
          <a:xfrm>
            <a:off x="1247575" y="658825"/>
            <a:ext cx="6264300" cy="683700"/>
          </a:xfrm>
          <a:prstGeom prst="rect">
            <a:avLst/>
          </a:prstGeom>
          <a:noFill/>
          <a:ln w="3810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1200"/>
              </a:spcBef>
              <a:spcAft>
                <a:spcPts val="1200"/>
              </a:spcAft>
              <a:buNone/>
            </a:pPr>
            <a:r>
              <a:rPr lang="en">
                <a:solidFill>
                  <a:schemeClr val="dk1"/>
                </a:solidFill>
                <a:latin typeface="Times New Roman"/>
                <a:ea typeface="Times New Roman"/>
                <a:cs typeface="Times New Roman"/>
                <a:sym typeface="Times New Roman"/>
              </a:rPr>
              <a:t>If the Land Area data column had a data value that was null, it was replaced with a 0</a:t>
            </a:r>
            <a:endParaRPr>
              <a:solidFill>
                <a:schemeClr val="dk1"/>
              </a:solidFill>
              <a:latin typeface="Times New Roman"/>
              <a:ea typeface="Times New Roman"/>
              <a:cs typeface="Times New Roman"/>
              <a:sym typeface="Times New Roman"/>
            </a:endParaRPr>
          </a:p>
        </p:txBody>
      </p:sp>
      <p:pic>
        <p:nvPicPr>
          <p:cNvPr id="405" name="Google Shape;405;gacd9a0dddc_1_96"/>
          <p:cNvPicPr preferRelativeResize="0"/>
          <p:nvPr/>
        </p:nvPicPr>
        <p:blipFill rotWithShape="1">
          <a:blip r:embed="rId3">
            <a:alphaModFix/>
          </a:blip>
          <a:srcRect t="31178" r="1332" b="16040"/>
          <a:stretch/>
        </p:blipFill>
        <p:spPr>
          <a:xfrm>
            <a:off x="128338" y="1648606"/>
            <a:ext cx="8502774" cy="25622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sp>
        <p:nvSpPr>
          <p:cNvPr id="410" name="Google Shape;410;gacd9a0dddc_1_101"/>
          <p:cNvSpPr txBox="1">
            <a:spLocks noGrp="1"/>
          </p:cNvSpPr>
          <p:nvPr>
            <p:ph type="title"/>
          </p:nvPr>
        </p:nvSpPr>
        <p:spPr>
          <a:xfrm>
            <a:off x="2410803" y="177625"/>
            <a:ext cx="4322400" cy="48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Local Type</a:t>
            </a:r>
            <a:endParaRPr/>
          </a:p>
        </p:txBody>
      </p:sp>
      <p:sp>
        <p:nvSpPr>
          <p:cNvPr id="411" name="Google Shape;411;gacd9a0dddc_1_101"/>
          <p:cNvSpPr txBox="1"/>
          <p:nvPr/>
        </p:nvSpPr>
        <p:spPr>
          <a:xfrm>
            <a:off x="470250" y="658825"/>
            <a:ext cx="8203500" cy="748800"/>
          </a:xfrm>
          <a:prstGeom prst="rect">
            <a:avLst/>
          </a:prstGeom>
          <a:noFill/>
          <a:ln w="3810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1200"/>
              </a:spcBef>
              <a:spcAft>
                <a:spcPts val="0"/>
              </a:spcAft>
              <a:buNone/>
            </a:pPr>
            <a:r>
              <a:rPr lang="en">
                <a:solidFill>
                  <a:schemeClr val="dk1"/>
                </a:solidFill>
                <a:latin typeface="Times New Roman"/>
                <a:ea typeface="Times New Roman"/>
                <a:cs typeface="Times New Roman"/>
                <a:sym typeface="Times New Roman"/>
              </a:rPr>
              <a:t>It was noticed that for the data from 2019 did not have a cities column while the rest of the years did. For 2019, the city column was created by duplicating the commune column and that was grouped based on location.</a:t>
            </a:r>
            <a:endParaRPr>
              <a:solidFill>
                <a:schemeClr val="dk1"/>
              </a:solidFill>
              <a:latin typeface="Times New Roman"/>
              <a:ea typeface="Times New Roman"/>
              <a:cs typeface="Times New Roman"/>
              <a:sym typeface="Times New Roman"/>
            </a:endParaRPr>
          </a:p>
          <a:p>
            <a:pPr marL="0" lvl="0" indent="0" algn="l" rtl="0">
              <a:lnSpc>
                <a:spcPct val="115000"/>
              </a:lnSpc>
              <a:spcBef>
                <a:spcPts val="1200"/>
              </a:spcBef>
              <a:spcAft>
                <a:spcPts val="0"/>
              </a:spcAft>
              <a:buNone/>
            </a:pPr>
            <a:endParaRPr>
              <a:solidFill>
                <a:schemeClr val="dk1"/>
              </a:solidFill>
              <a:latin typeface="Times New Roman"/>
              <a:ea typeface="Times New Roman"/>
              <a:cs typeface="Times New Roman"/>
              <a:sym typeface="Times New Roman"/>
            </a:endParaRPr>
          </a:p>
        </p:txBody>
      </p:sp>
      <p:pic>
        <p:nvPicPr>
          <p:cNvPr id="412" name="Google Shape;412;gacd9a0dddc_1_101"/>
          <p:cNvPicPr preferRelativeResize="0"/>
          <p:nvPr/>
        </p:nvPicPr>
        <p:blipFill rotWithShape="1">
          <a:blip r:embed="rId3">
            <a:alphaModFix/>
          </a:blip>
          <a:srcRect t="32501" r="73920" b="24116"/>
          <a:stretch/>
        </p:blipFill>
        <p:spPr>
          <a:xfrm>
            <a:off x="899050" y="1613150"/>
            <a:ext cx="3684125" cy="3449475"/>
          </a:xfrm>
          <a:prstGeom prst="rect">
            <a:avLst/>
          </a:prstGeom>
          <a:noFill/>
          <a:ln>
            <a:noFill/>
          </a:ln>
        </p:spPr>
      </p:pic>
      <p:pic>
        <p:nvPicPr>
          <p:cNvPr id="413" name="Google Shape;413;gacd9a0dddc_1_101"/>
          <p:cNvPicPr preferRelativeResize="0"/>
          <p:nvPr/>
        </p:nvPicPr>
        <p:blipFill rotWithShape="1">
          <a:blip r:embed="rId4">
            <a:alphaModFix/>
          </a:blip>
          <a:srcRect l="45681" t="40544" r="39202" b="17102"/>
          <a:stretch/>
        </p:blipFill>
        <p:spPr>
          <a:xfrm>
            <a:off x="5753125" y="1613150"/>
            <a:ext cx="2195120" cy="34494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sp>
        <p:nvSpPr>
          <p:cNvPr id="418" name="Google Shape;418;gacd9a0dddc_1_133"/>
          <p:cNvSpPr txBox="1">
            <a:spLocks noGrp="1"/>
          </p:cNvSpPr>
          <p:nvPr>
            <p:ph type="title"/>
          </p:nvPr>
        </p:nvSpPr>
        <p:spPr>
          <a:xfrm>
            <a:off x="2410803" y="177625"/>
            <a:ext cx="4322400" cy="48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Geographical Data Type</a:t>
            </a:r>
            <a:endParaRPr/>
          </a:p>
        </p:txBody>
      </p:sp>
      <p:sp>
        <p:nvSpPr>
          <p:cNvPr id="419" name="Google Shape;419;gacd9a0dddc_1_133"/>
          <p:cNvSpPr txBox="1"/>
          <p:nvPr/>
        </p:nvSpPr>
        <p:spPr>
          <a:xfrm>
            <a:off x="579350" y="748925"/>
            <a:ext cx="7906800" cy="1017300"/>
          </a:xfrm>
          <a:prstGeom prst="rect">
            <a:avLst/>
          </a:prstGeom>
          <a:noFill/>
          <a:ln w="3810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1200"/>
              </a:spcBef>
              <a:spcAft>
                <a:spcPts val="0"/>
              </a:spcAft>
              <a:buNone/>
            </a:pPr>
            <a:r>
              <a:rPr lang="en">
                <a:solidFill>
                  <a:schemeClr val="dk1"/>
                </a:solidFill>
                <a:latin typeface="Times New Roman"/>
                <a:ea typeface="Times New Roman"/>
                <a:cs typeface="Times New Roman"/>
                <a:sym typeface="Times New Roman"/>
              </a:rPr>
              <a:t>After this, we changed the data type of City and Postal Code. They were changed from a number to their corresponding geographic data type. This was done to help with the analysis for our data in Tableau Desktop and the setting up of our maps.</a:t>
            </a:r>
            <a:endParaRPr>
              <a:solidFill>
                <a:schemeClr val="dk1"/>
              </a:solidFill>
              <a:latin typeface="Times New Roman"/>
              <a:ea typeface="Times New Roman"/>
              <a:cs typeface="Times New Roman"/>
              <a:sym typeface="Times New Roman"/>
            </a:endParaRPr>
          </a:p>
          <a:p>
            <a:pPr marL="0" lvl="0" indent="0" algn="l" rtl="0">
              <a:lnSpc>
                <a:spcPct val="115000"/>
              </a:lnSpc>
              <a:spcBef>
                <a:spcPts val="1200"/>
              </a:spcBef>
              <a:spcAft>
                <a:spcPts val="0"/>
              </a:spcAft>
              <a:buNone/>
            </a:pPr>
            <a:endParaRPr>
              <a:solidFill>
                <a:schemeClr val="dk1"/>
              </a:solidFill>
              <a:latin typeface="Times New Roman"/>
              <a:ea typeface="Times New Roman"/>
              <a:cs typeface="Times New Roman"/>
              <a:sym typeface="Times New Roman"/>
            </a:endParaRPr>
          </a:p>
        </p:txBody>
      </p:sp>
      <p:pic>
        <p:nvPicPr>
          <p:cNvPr id="420" name="Google Shape;420;gacd9a0dddc_1_133"/>
          <p:cNvPicPr preferRelativeResize="0"/>
          <p:nvPr/>
        </p:nvPicPr>
        <p:blipFill rotWithShape="1">
          <a:blip r:embed="rId3">
            <a:alphaModFix/>
          </a:blip>
          <a:srcRect t="30382" r="79069" b="34219"/>
          <a:stretch/>
        </p:blipFill>
        <p:spPr>
          <a:xfrm>
            <a:off x="579350" y="2000250"/>
            <a:ext cx="3080450" cy="2933750"/>
          </a:xfrm>
          <a:prstGeom prst="rect">
            <a:avLst/>
          </a:prstGeom>
          <a:noFill/>
          <a:ln>
            <a:noFill/>
          </a:ln>
        </p:spPr>
      </p:pic>
      <p:pic>
        <p:nvPicPr>
          <p:cNvPr id="421" name="Google Shape;421;gacd9a0dddc_1_133"/>
          <p:cNvPicPr preferRelativeResize="0"/>
          <p:nvPr/>
        </p:nvPicPr>
        <p:blipFill rotWithShape="1">
          <a:blip r:embed="rId4">
            <a:alphaModFix/>
          </a:blip>
          <a:srcRect l="37430" t="41875" r="32557" b="20941"/>
          <a:stretch/>
        </p:blipFill>
        <p:spPr>
          <a:xfrm>
            <a:off x="4304975" y="2000250"/>
            <a:ext cx="4181171" cy="29337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sp>
        <p:nvSpPr>
          <p:cNvPr id="426" name="Google Shape;426;gacd9a0dddc_1_165"/>
          <p:cNvSpPr txBox="1">
            <a:spLocks noGrp="1"/>
          </p:cNvSpPr>
          <p:nvPr>
            <p:ph type="title"/>
          </p:nvPr>
        </p:nvSpPr>
        <p:spPr>
          <a:xfrm>
            <a:off x="2410803" y="177625"/>
            <a:ext cx="4322400" cy="48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Prices Cleaning &amp; Outliers</a:t>
            </a:r>
            <a:endParaRPr/>
          </a:p>
        </p:txBody>
      </p:sp>
      <p:sp>
        <p:nvSpPr>
          <p:cNvPr id="427" name="Google Shape;427;gacd9a0dddc_1_165"/>
          <p:cNvSpPr txBox="1"/>
          <p:nvPr/>
        </p:nvSpPr>
        <p:spPr>
          <a:xfrm>
            <a:off x="211950" y="658825"/>
            <a:ext cx="8676000" cy="951900"/>
          </a:xfrm>
          <a:prstGeom prst="rect">
            <a:avLst/>
          </a:prstGeom>
          <a:noFill/>
          <a:ln w="3810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1200"/>
              </a:spcBef>
              <a:spcAft>
                <a:spcPts val="0"/>
              </a:spcAft>
              <a:buNone/>
            </a:pPr>
            <a:r>
              <a:rPr lang="en">
                <a:solidFill>
                  <a:schemeClr val="dk1"/>
                </a:solidFill>
                <a:latin typeface="Times New Roman"/>
                <a:ea typeface="Times New Roman"/>
                <a:cs typeface="Times New Roman"/>
                <a:sym typeface="Times New Roman"/>
              </a:rPr>
              <a:t>Cleaning was done with prices by changing the data type from a string to a decimal number. It was also decided with the cleaning process of the data, that any apartment or house that was sold for less than 50,000 euros or sold for more than 100,000,000 euros were considered outliers and removed.</a:t>
            </a:r>
            <a:endParaRPr>
              <a:solidFill>
                <a:schemeClr val="dk1"/>
              </a:solidFill>
              <a:latin typeface="Times New Roman"/>
              <a:ea typeface="Times New Roman"/>
              <a:cs typeface="Times New Roman"/>
              <a:sym typeface="Times New Roman"/>
            </a:endParaRPr>
          </a:p>
          <a:p>
            <a:pPr marL="0" lvl="0" indent="0" algn="l" rtl="0">
              <a:lnSpc>
                <a:spcPct val="115000"/>
              </a:lnSpc>
              <a:spcBef>
                <a:spcPts val="1200"/>
              </a:spcBef>
              <a:spcAft>
                <a:spcPts val="0"/>
              </a:spcAft>
              <a:buNone/>
            </a:pPr>
            <a:endParaRPr>
              <a:solidFill>
                <a:schemeClr val="dk1"/>
              </a:solidFill>
              <a:latin typeface="Times New Roman"/>
              <a:ea typeface="Times New Roman"/>
              <a:cs typeface="Times New Roman"/>
              <a:sym typeface="Times New Roman"/>
            </a:endParaRPr>
          </a:p>
        </p:txBody>
      </p:sp>
      <p:pic>
        <p:nvPicPr>
          <p:cNvPr id="428" name="Google Shape;428;gacd9a0dddc_1_165"/>
          <p:cNvPicPr preferRelativeResize="0"/>
          <p:nvPr/>
        </p:nvPicPr>
        <p:blipFill rotWithShape="1">
          <a:blip r:embed="rId3">
            <a:alphaModFix/>
          </a:blip>
          <a:srcRect l="3157" t="32908" r="73420" b="17864"/>
          <a:stretch/>
        </p:blipFill>
        <p:spPr>
          <a:xfrm>
            <a:off x="81750" y="1763125"/>
            <a:ext cx="2258400" cy="2674843"/>
          </a:xfrm>
          <a:prstGeom prst="rect">
            <a:avLst/>
          </a:prstGeom>
          <a:noFill/>
          <a:ln>
            <a:noFill/>
          </a:ln>
        </p:spPr>
      </p:pic>
      <p:pic>
        <p:nvPicPr>
          <p:cNvPr id="429" name="Google Shape;429;gacd9a0dddc_1_165"/>
          <p:cNvPicPr preferRelativeResize="0"/>
          <p:nvPr/>
        </p:nvPicPr>
        <p:blipFill rotWithShape="1">
          <a:blip r:embed="rId4">
            <a:alphaModFix/>
          </a:blip>
          <a:srcRect l="25968" t="41285" r="58637" b="12689"/>
          <a:stretch/>
        </p:blipFill>
        <p:spPr>
          <a:xfrm>
            <a:off x="2410800" y="1776938"/>
            <a:ext cx="1594622" cy="2674850"/>
          </a:xfrm>
          <a:prstGeom prst="rect">
            <a:avLst/>
          </a:prstGeom>
          <a:noFill/>
          <a:ln>
            <a:noFill/>
          </a:ln>
        </p:spPr>
      </p:pic>
      <p:pic>
        <p:nvPicPr>
          <p:cNvPr id="430" name="Google Shape;430;gacd9a0dddc_1_165"/>
          <p:cNvPicPr preferRelativeResize="0"/>
          <p:nvPr/>
        </p:nvPicPr>
        <p:blipFill rotWithShape="1">
          <a:blip r:embed="rId5">
            <a:alphaModFix/>
          </a:blip>
          <a:srcRect l="25802" t="40589" r="58471" b="12393"/>
          <a:stretch/>
        </p:blipFill>
        <p:spPr>
          <a:xfrm>
            <a:off x="4140650" y="1763125"/>
            <a:ext cx="1594625" cy="2674850"/>
          </a:xfrm>
          <a:prstGeom prst="rect">
            <a:avLst/>
          </a:prstGeom>
          <a:noFill/>
          <a:ln>
            <a:noFill/>
          </a:ln>
        </p:spPr>
      </p:pic>
      <p:pic>
        <p:nvPicPr>
          <p:cNvPr id="431" name="Google Shape;431;gacd9a0dddc_1_165"/>
          <p:cNvPicPr preferRelativeResize="0"/>
          <p:nvPr/>
        </p:nvPicPr>
        <p:blipFill rotWithShape="1">
          <a:blip r:embed="rId6">
            <a:alphaModFix/>
          </a:blip>
          <a:srcRect l="26321" t="41182" r="58894" b="11917"/>
          <a:stretch/>
        </p:blipFill>
        <p:spPr>
          <a:xfrm>
            <a:off x="5870500" y="1776955"/>
            <a:ext cx="1497250" cy="2674845"/>
          </a:xfrm>
          <a:prstGeom prst="rect">
            <a:avLst/>
          </a:prstGeom>
          <a:noFill/>
          <a:ln>
            <a:noFill/>
          </a:ln>
        </p:spPr>
      </p:pic>
      <p:pic>
        <p:nvPicPr>
          <p:cNvPr id="432" name="Google Shape;432;gacd9a0dddc_1_165"/>
          <p:cNvPicPr preferRelativeResize="0"/>
          <p:nvPr/>
        </p:nvPicPr>
        <p:blipFill rotWithShape="1">
          <a:blip r:embed="rId7">
            <a:alphaModFix/>
          </a:blip>
          <a:srcRect l="25913" t="40695" r="58969" b="12405"/>
          <a:stretch/>
        </p:blipFill>
        <p:spPr>
          <a:xfrm>
            <a:off x="7502981" y="1763113"/>
            <a:ext cx="1497250" cy="261607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36"/>
        <p:cNvGrpSpPr/>
        <p:nvPr/>
      </p:nvGrpSpPr>
      <p:grpSpPr>
        <a:xfrm>
          <a:off x="0" y="0"/>
          <a:ext cx="0" cy="0"/>
          <a:chOff x="0" y="0"/>
          <a:chExt cx="0" cy="0"/>
        </a:xfrm>
      </p:grpSpPr>
      <p:sp>
        <p:nvSpPr>
          <p:cNvPr id="437" name="Google Shape;437;gacd9a0dddc_1_185"/>
          <p:cNvSpPr txBox="1">
            <a:spLocks noGrp="1"/>
          </p:cNvSpPr>
          <p:nvPr>
            <p:ph type="title"/>
          </p:nvPr>
        </p:nvSpPr>
        <p:spPr>
          <a:xfrm>
            <a:off x="2410803" y="177625"/>
            <a:ext cx="4322400" cy="48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Rooms and Lots Outliers</a:t>
            </a:r>
            <a:endParaRPr/>
          </a:p>
        </p:txBody>
      </p:sp>
      <p:sp>
        <p:nvSpPr>
          <p:cNvPr id="438" name="Google Shape;438;gacd9a0dddc_1_185"/>
          <p:cNvSpPr txBox="1"/>
          <p:nvPr/>
        </p:nvSpPr>
        <p:spPr>
          <a:xfrm>
            <a:off x="1477350" y="729600"/>
            <a:ext cx="6189300" cy="481200"/>
          </a:xfrm>
          <a:prstGeom prst="rect">
            <a:avLst/>
          </a:prstGeom>
          <a:noFill/>
          <a:ln w="3810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1200"/>
              </a:spcBef>
              <a:spcAft>
                <a:spcPts val="0"/>
              </a:spcAft>
              <a:buNone/>
            </a:pPr>
            <a:r>
              <a:rPr lang="en">
                <a:solidFill>
                  <a:schemeClr val="dk1"/>
                </a:solidFill>
                <a:latin typeface="Times New Roman"/>
                <a:ea typeface="Times New Roman"/>
                <a:cs typeface="Times New Roman"/>
                <a:sym typeface="Times New Roman"/>
              </a:rPr>
              <a:t>We also decided to remove data that had more than 15 Rooms or more than 15 Lots</a:t>
            </a:r>
            <a:endParaRPr>
              <a:solidFill>
                <a:schemeClr val="dk1"/>
              </a:solidFill>
              <a:latin typeface="Times New Roman"/>
              <a:ea typeface="Times New Roman"/>
              <a:cs typeface="Times New Roman"/>
              <a:sym typeface="Times New Roman"/>
            </a:endParaRPr>
          </a:p>
          <a:p>
            <a:pPr marL="0" lvl="0" indent="0" algn="l" rtl="0">
              <a:lnSpc>
                <a:spcPct val="115000"/>
              </a:lnSpc>
              <a:spcBef>
                <a:spcPts val="1200"/>
              </a:spcBef>
              <a:spcAft>
                <a:spcPts val="0"/>
              </a:spcAft>
              <a:buNone/>
            </a:pPr>
            <a:endParaRPr>
              <a:solidFill>
                <a:schemeClr val="dk1"/>
              </a:solidFill>
              <a:latin typeface="Times New Roman"/>
              <a:ea typeface="Times New Roman"/>
              <a:cs typeface="Times New Roman"/>
              <a:sym typeface="Times New Roman"/>
            </a:endParaRPr>
          </a:p>
        </p:txBody>
      </p:sp>
      <p:pic>
        <p:nvPicPr>
          <p:cNvPr id="439" name="Google Shape;439;gacd9a0dddc_1_185"/>
          <p:cNvPicPr preferRelativeResize="0"/>
          <p:nvPr/>
        </p:nvPicPr>
        <p:blipFill rotWithShape="1">
          <a:blip r:embed="rId3">
            <a:alphaModFix/>
          </a:blip>
          <a:srcRect l="3257" t="33886" r="74600" b="48026"/>
          <a:stretch/>
        </p:blipFill>
        <p:spPr>
          <a:xfrm>
            <a:off x="691725" y="1275463"/>
            <a:ext cx="2417000" cy="1115534"/>
          </a:xfrm>
          <a:prstGeom prst="rect">
            <a:avLst/>
          </a:prstGeom>
          <a:noFill/>
          <a:ln>
            <a:noFill/>
          </a:ln>
        </p:spPr>
      </p:pic>
      <p:pic>
        <p:nvPicPr>
          <p:cNvPr id="440" name="Google Shape;440;gacd9a0dddc_1_185"/>
          <p:cNvPicPr preferRelativeResize="0"/>
          <p:nvPr/>
        </p:nvPicPr>
        <p:blipFill rotWithShape="1">
          <a:blip r:embed="rId4">
            <a:alphaModFix/>
          </a:blip>
          <a:srcRect l="70265" t="41565" r="15116" b="13037"/>
          <a:stretch/>
        </p:blipFill>
        <p:spPr>
          <a:xfrm>
            <a:off x="339125" y="2455650"/>
            <a:ext cx="1384800" cy="2423400"/>
          </a:xfrm>
          <a:prstGeom prst="rect">
            <a:avLst/>
          </a:prstGeom>
          <a:noFill/>
          <a:ln>
            <a:noFill/>
          </a:ln>
        </p:spPr>
      </p:pic>
      <p:pic>
        <p:nvPicPr>
          <p:cNvPr id="441" name="Google Shape;441;gacd9a0dddc_1_185"/>
          <p:cNvPicPr preferRelativeResize="0"/>
          <p:nvPr/>
        </p:nvPicPr>
        <p:blipFill rotWithShape="1">
          <a:blip r:embed="rId5">
            <a:alphaModFix/>
          </a:blip>
          <a:srcRect l="69600" t="40683" r="15117" b="12418"/>
          <a:stretch/>
        </p:blipFill>
        <p:spPr>
          <a:xfrm>
            <a:off x="1921750" y="2455682"/>
            <a:ext cx="1384800" cy="2393296"/>
          </a:xfrm>
          <a:prstGeom prst="rect">
            <a:avLst/>
          </a:prstGeom>
          <a:noFill/>
          <a:ln>
            <a:noFill/>
          </a:ln>
        </p:spPr>
      </p:pic>
      <p:pic>
        <p:nvPicPr>
          <p:cNvPr id="442" name="Google Shape;442;gacd9a0dddc_1_185"/>
          <p:cNvPicPr preferRelativeResize="0"/>
          <p:nvPr/>
        </p:nvPicPr>
        <p:blipFill rotWithShape="1">
          <a:blip r:embed="rId6">
            <a:alphaModFix/>
          </a:blip>
          <a:srcRect l="2593" t="34118" r="72398" b="48577"/>
          <a:stretch/>
        </p:blipFill>
        <p:spPr>
          <a:xfrm>
            <a:off x="4817325" y="1345899"/>
            <a:ext cx="2656450" cy="1040544"/>
          </a:xfrm>
          <a:prstGeom prst="rect">
            <a:avLst/>
          </a:prstGeom>
          <a:noFill/>
          <a:ln>
            <a:noFill/>
          </a:ln>
        </p:spPr>
      </p:pic>
      <p:pic>
        <p:nvPicPr>
          <p:cNvPr id="443" name="Google Shape;443;gacd9a0dddc_1_185"/>
          <p:cNvPicPr preferRelativeResize="0"/>
          <p:nvPr/>
        </p:nvPicPr>
        <p:blipFill rotWithShape="1">
          <a:blip r:embed="rId7">
            <a:alphaModFix/>
          </a:blip>
          <a:srcRect l="48504" t="40695" r="36545" b="12725"/>
          <a:stretch/>
        </p:blipFill>
        <p:spPr>
          <a:xfrm>
            <a:off x="4605375" y="2436775"/>
            <a:ext cx="1384800" cy="2431093"/>
          </a:xfrm>
          <a:prstGeom prst="rect">
            <a:avLst/>
          </a:prstGeom>
          <a:noFill/>
          <a:ln>
            <a:noFill/>
          </a:ln>
        </p:spPr>
      </p:pic>
      <p:pic>
        <p:nvPicPr>
          <p:cNvPr id="444" name="Google Shape;444;gacd9a0dddc_1_185"/>
          <p:cNvPicPr preferRelativeResize="0"/>
          <p:nvPr/>
        </p:nvPicPr>
        <p:blipFill rotWithShape="1">
          <a:blip r:embed="rId8">
            <a:alphaModFix/>
          </a:blip>
          <a:srcRect l="48172" t="41849" r="37043" b="12731"/>
          <a:stretch/>
        </p:blipFill>
        <p:spPr>
          <a:xfrm>
            <a:off x="6357575" y="2454238"/>
            <a:ext cx="1384800" cy="239617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48"/>
        <p:cNvGrpSpPr/>
        <p:nvPr/>
      </p:nvGrpSpPr>
      <p:grpSpPr>
        <a:xfrm>
          <a:off x="0" y="0"/>
          <a:ext cx="0" cy="0"/>
          <a:chOff x="0" y="0"/>
          <a:chExt cx="0" cy="0"/>
        </a:xfrm>
      </p:grpSpPr>
      <p:sp>
        <p:nvSpPr>
          <p:cNvPr id="449" name="Google Shape;449;gacd9a0dddc_1_138"/>
          <p:cNvSpPr txBox="1">
            <a:spLocks noGrp="1"/>
          </p:cNvSpPr>
          <p:nvPr>
            <p:ph type="title"/>
          </p:nvPr>
        </p:nvSpPr>
        <p:spPr>
          <a:xfrm>
            <a:off x="2410803" y="177625"/>
            <a:ext cx="4322400" cy="48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Apartment Outliers</a:t>
            </a:r>
            <a:endParaRPr/>
          </a:p>
        </p:txBody>
      </p:sp>
      <p:sp>
        <p:nvSpPr>
          <p:cNvPr id="450" name="Google Shape;450;gacd9a0dddc_1_138"/>
          <p:cNvSpPr txBox="1"/>
          <p:nvPr/>
        </p:nvSpPr>
        <p:spPr>
          <a:xfrm>
            <a:off x="486800" y="658825"/>
            <a:ext cx="8217600" cy="923700"/>
          </a:xfrm>
          <a:prstGeom prst="rect">
            <a:avLst/>
          </a:prstGeom>
          <a:noFill/>
          <a:ln w="3810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1200"/>
              </a:spcBef>
              <a:spcAft>
                <a:spcPts val="0"/>
              </a:spcAft>
              <a:buNone/>
            </a:pPr>
            <a:r>
              <a:rPr lang="en">
                <a:solidFill>
                  <a:schemeClr val="dk1"/>
                </a:solidFill>
                <a:latin typeface="Times New Roman"/>
                <a:ea typeface="Times New Roman"/>
                <a:cs typeface="Times New Roman"/>
                <a:sym typeface="Times New Roman"/>
              </a:rPr>
              <a:t>After another analysis of our data, it was agreed to remove apartments that had a Land Area size greater than 1000 square meters as it did not logically make sense that an apartment would have this. This was reinforced after a discussion with the data provider, he also agreed that this was an error and they should be removed.</a:t>
            </a:r>
            <a:endParaRPr>
              <a:solidFill>
                <a:schemeClr val="dk1"/>
              </a:solidFill>
              <a:latin typeface="Times New Roman"/>
              <a:ea typeface="Times New Roman"/>
              <a:cs typeface="Times New Roman"/>
              <a:sym typeface="Times New Roman"/>
            </a:endParaRPr>
          </a:p>
          <a:p>
            <a:pPr marL="0" lvl="0" indent="0" algn="l" rtl="0">
              <a:lnSpc>
                <a:spcPct val="115000"/>
              </a:lnSpc>
              <a:spcBef>
                <a:spcPts val="1200"/>
              </a:spcBef>
              <a:spcAft>
                <a:spcPts val="0"/>
              </a:spcAft>
              <a:buNone/>
            </a:pPr>
            <a:endParaRPr>
              <a:solidFill>
                <a:schemeClr val="dk1"/>
              </a:solidFill>
              <a:latin typeface="Times New Roman"/>
              <a:ea typeface="Times New Roman"/>
              <a:cs typeface="Times New Roman"/>
              <a:sym typeface="Times New Roman"/>
            </a:endParaRPr>
          </a:p>
        </p:txBody>
      </p:sp>
      <p:pic>
        <p:nvPicPr>
          <p:cNvPr id="451" name="Google Shape;451;gacd9a0dddc_1_138"/>
          <p:cNvPicPr preferRelativeResize="0"/>
          <p:nvPr/>
        </p:nvPicPr>
        <p:blipFill rotWithShape="1">
          <a:blip r:embed="rId3">
            <a:alphaModFix/>
          </a:blip>
          <a:srcRect l="3536" t="33039" r="74418" b="42931"/>
          <a:stretch/>
        </p:blipFill>
        <p:spPr>
          <a:xfrm>
            <a:off x="325850" y="1734925"/>
            <a:ext cx="2726325" cy="1663975"/>
          </a:xfrm>
          <a:prstGeom prst="rect">
            <a:avLst/>
          </a:prstGeom>
          <a:noFill/>
          <a:ln>
            <a:noFill/>
          </a:ln>
        </p:spPr>
      </p:pic>
      <p:pic>
        <p:nvPicPr>
          <p:cNvPr id="452" name="Google Shape;452;gacd9a0dddc_1_138"/>
          <p:cNvPicPr preferRelativeResize="0"/>
          <p:nvPr/>
        </p:nvPicPr>
        <p:blipFill rotWithShape="1">
          <a:blip r:embed="rId4">
            <a:alphaModFix/>
          </a:blip>
          <a:srcRect l="51329" t="40695" r="26079" b="15826"/>
          <a:stretch/>
        </p:blipFill>
        <p:spPr>
          <a:xfrm>
            <a:off x="3198850" y="1734936"/>
            <a:ext cx="2419350" cy="2615033"/>
          </a:xfrm>
          <a:prstGeom prst="rect">
            <a:avLst/>
          </a:prstGeom>
          <a:noFill/>
          <a:ln>
            <a:noFill/>
          </a:ln>
        </p:spPr>
      </p:pic>
      <p:pic>
        <p:nvPicPr>
          <p:cNvPr id="453" name="Google Shape;453;gacd9a0dddc_1_138"/>
          <p:cNvPicPr preferRelativeResize="0"/>
          <p:nvPr/>
        </p:nvPicPr>
        <p:blipFill rotWithShape="1">
          <a:blip r:embed="rId5">
            <a:alphaModFix/>
          </a:blip>
          <a:srcRect l="52324" t="41285" r="24253" b="12993"/>
          <a:stretch/>
        </p:blipFill>
        <p:spPr>
          <a:xfrm>
            <a:off x="5960775" y="1734925"/>
            <a:ext cx="2378852" cy="26150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gacd9a0dddc_1_180"/>
          <p:cNvSpPr txBox="1">
            <a:spLocks noGrp="1"/>
          </p:cNvSpPr>
          <p:nvPr>
            <p:ph type="title"/>
          </p:nvPr>
        </p:nvSpPr>
        <p:spPr>
          <a:xfrm>
            <a:off x="2410803" y="177625"/>
            <a:ext cx="4322400" cy="48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Column removals</a:t>
            </a:r>
            <a:endParaRPr/>
          </a:p>
        </p:txBody>
      </p:sp>
      <p:sp>
        <p:nvSpPr>
          <p:cNvPr id="459" name="Google Shape;459;gacd9a0dddc_1_180"/>
          <p:cNvSpPr txBox="1"/>
          <p:nvPr/>
        </p:nvSpPr>
        <p:spPr>
          <a:xfrm>
            <a:off x="480425" y="658825"/>
            <a:ext cx="8195700" cy="1093200"/>
          </a:xfrm>
          <a:prstGeom prst="rect">
            <a:avLst/>
          </a:prstGeom>
          <a:noFill/>
          <a:ln w="3810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1200"/>
              </a:spcBef>
              <a:spcAft>
                <a:spcPts val="0"/>
              </a:spcAft>
              <a:buNone/>
            </a:pPr>
            <a:r>
              <a:rPr lang="en">
                <a:solidFill>
                  <a:schemeClr val="dk1"/>
                </a:solidFill>
                <a:latin typeface="Times New Roman"/>
                <a:ea typeface="Times New Roman"/>
                <a:cs typeface="Times New Roman"/>
                <a:sym typeface="Times New Roman"/>
              </a:rPr>
              <a:t>Lastly we unioned all the data together into one output. Our last cleaning step was to remove the Addresses and Table Name data as that did not help our final analysis. We also renamed the Local Type to Property Type to make more sense in our analysis.</a:t>
            </a:r>
            <a:endParaRPr>
              <a:solidFill>
                <a:schemeClr val="dk1"/>
              </a:solidFill>
              <a:latin typeface="Times New Roman"/>
              <a:ea typeface="Times New Roman"/>
              <a:cs typeface="Times New Roman"/>
              <a:sym typeface="Times New Roman"/>
            </a:endParaRPr>
          </a:p>
          <a:p>
            <a:pPr marL="0" lvl="0" indent="0" algn="l" rtl="0">
              <a:lnSpc>
                <a:spcPct val="115000"/>
              </a:lnSpc>
              <a:spcBef>
                <a:spcPts val="1200"/>
              </a:spcBef>
              <a:spcAft>
                <a:spcPts val="0"/>
              </a:spcAft>
              <a:buNone/>
            </a:pPr>
            <a:endParaRPr>
              <a:solidFill>
                <a:schemeClr val="dk1"/>
              </a:solidFill>
              <a:latin typeface="Times New Roman"/>
              <a:ea typeface="Times New Roman"/>
              <a:cs typeface="Times New Roman"/>
              <a:sym typeface="Times New Roman"/>
            </a:endParaRPr>
          </a:p>
        </p:txBody>
      </p:sp>
      <p:pic>
        <p:nvPicPr>
          <p:cNvPr id="460" name="Google Shape;460;gacd9a0dddc_1_180"/>
          <p:cNvPicPr preferRelativeResize="0"/>
          <p:nvPr/>
        </p:nvPicPr>
        <p:blipFill rotWithShape="1">
          <a:blip r:embed="rId3">
            <a:alphaModFix/>
          </a:blip>
          <a:srcRect t="31856" r="73588" b="32155"/>
          <a:stretch/>
        </p:blipFill>
        <p:spPr>
          <a:xfrm>
            <a:off x="2896863" y="1904425"/>
            <a:ext cx="3362817" cy="25802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sp>
        <p:nvSpPr>
          <p:cNvPr id="465" name="Google Shape;465;p27"/>
          <p:cNvSpPr/>
          <p:nvPr/>
        </p:nvSpPr>
        <p:spPr>
          <a:xfrm>
            <a:off x="658800" y="671376"/>
            <a:ext cx="3913121" cy="3812932"/>
          </a:xfrm>
          <a:custGeom>
            <a:avLst/>
            <a:gdLst/>
            <a:ahLst/>
            <a:cxnLst/>
            <a:rect l="l" t="t" r="r" b="b"/>
            <a:pathLst>
              <a:path w="273597" h="266592" extrusionOk="0">
                <a:moveTo>
                  <a:pt x="18481" y="266591"/>
                </a:moveTo>
                <a:lnTo>
                  <a:pt x="18481" y="115016"/>
                </a:lnTo>
                <a:lnTo>
                  <a:pt x="11509" y="115016"/>
                </a:lnTo>
                <a:cubicBezTo>
                  <a:pt x="5171" y="115016"/>
                  <a:pt x="1" y="109846"/>
                  <a:pt x="1" y="103508"/>
                </a:cubicBezTo>
                <a:lnTo>
                  <a:pt x="1" y="99839"/>
                </a:lnTo>
                <a:cubicBezTo>
                  <a:pt x="1" y="93501"/>
                  <a:pt x="5171" y="88330"/>
                  <a:pt x="11509" y="88330"/>
                </a:cubicBezTo>
                <a:lnTo>
                  <a:pt x="16046" y="88330"/>
                </a:lnTo>
                <a:cubicBezTo>
                  <a:pt x="16312" y="85862"/>
                  <a:pt x="18381" y="83927"/>
                  <a:pt x="20882" y="83927"/>
                </a:cubicBezTo>
                <a:lnTo>
                  <a:pt x="24452" y="83927"/>
                </a:lnTo>
                <a:lnTo>
                  <a:pt x="24452" y="55674"/>
                </a:lnTo>
                <a:lnTo>
                  <a:pt x="19782" y="60477"/>
                </a:lnTo>
                <a:cubicBezTo>
                  <a:pt x="18547" y="62112"/>
                  <a:pt x="16679" y="63012"/>
                  <a:pt x="14645" y="63012"/>
                </a:cubicBezTo>
                <a:cubicBezTo>
                  <a:pt x="11009" y="63012"/>
                  <a:pt x="8040" y="59977"/>
                  <a:pt x="8040" y="56241"/>
                </a:cubicBezTo>
                <a:cubicBezTo>
                  <a:pt x="8040" y="54273"/>
                  <a:pt x="8874" y="52405"/>
                  <a:pt x="10342" y="51104"/>
                </a:cubicBezTo>
                <a:lnTo>
                  <a:pt x="58176" y="1635"/>
                </a:lnTo>
                <a:cubicBezTo>
                  <a:pt x="59176" y="568"/>
                  <a:pt x="60544" y="1"/>
                  <a:pt x="61978" y="1"/>
                </a:cubicBezTo>
                <a:lnTo>
                  <a:pt x="61978" y="1"/>
                </a:lnTo>
                <a:cubicBezTo>
                  <a:pt x="63413" y="1"/>
                  <a:pt x="64780" y="568"/>
                  <a:pt x="65781" y="1635"/>
                </a:cubicBezTo>
                <a:lnTo>
                  <a:pt x="114216" y="51738"/>
                </a:lnTo>
                <a:cubicBezTo>
                  <a:pt x="114483" y="51971"/>
                  <a:pt x="114649" y="52238"/>
                  <a:pt x="114783" y="52505"/>
                </a:cubicBezTo>
                <a:cubicBezTo>
                  <a:pt x="115517" y="53639"/>
                  <a:pt x="115884" y="54907"/>
                  <a:pt x="115884" y="56241"/>
                </a:cubicBezTo>
                <a:cubicBezTo>
                  <a:pt x="115884" y="59977"/>
                  <a:pt x="112915" y="63012"/>
                  <a:pt x="109279" y="63012"/>
                </a:cubicBezTo>
                <a:cubicBezTo>
                  <a:pt x="107177" y="63012"/>
                  <a:pt x="105209" y="61978"/>
                  <a:pt x="103942" y="60277"/>
                </a:cubicBezTo>
                <a:lnTo>
                  <a:pt x="99505" y="55674"/>
                </a:lnTo>
                <a:lnTo>
                  <a:pt x="99505" y="83927"/>
                </a:lnTo>
                <a:lnTo>
                  <a:pt x="103074" y="83927"/>
                </a:lnTo>
                <a:cubicBezTo>
                  <a:pt x="105576" y="83927"/>
                  <a:pt x="107644" y="85862"/>
                  <a:pt x="107911" y="88330"/>
                </a:cubicBezTo>
                <a:lnTo>
                  <a:pt x="164285" y="88330"/>
                </a:lnTo>
                <a:cubicBezTo>
                  <a:pt x="166153" y="84294"/>
                  <a:pt x="170189" y="81659"/>
                  <a:pt x="174726" y="81659"/>
                </a:cubicBezTo>
                <a:lnTo>
                  <a:pt x="182865" y="81659"/>
                </a:lnTo>
                <a:cubicBezTo>
                  <a:pt x="190037" y="64013"/>
                  <a:pt x="207382" y="52238"/>
                  <a:pt x="226529" y="52238"/>
                </a:cubicBezTo>
                <a:cubicBezTo>
                  <a:pt x="252481" y="52238"/>
                  <a:pt x="273596" y="73353"/>
                  <a:pt x="273596" y="99338"/>
                </a:cubicBezTo>
                <a:cubicBezTo>
                  <a:pt x="273596" y="125290"/>
                  <a:pt x="252481" y="146405"/>
                  <a:pt x="226529" y="146405"/>
                </a:cubicBezTo>
                <a:cubicBezTo>
                  <a:pt x="209150" y="146405"/>
                  <a:pt x="193472" y="137032"/>
                  <a:pt x="185200" y="121854"/>
                </a:cubicBezTo>
                <a:cubicBezTo>
                  <a:pt x="184699" y="121921"/>
                  <a:pt x="184232" y="121955"/>
                  <a:pt x="183765" y="121955"/>
                </a:cubicBezTo>
                <a:lnTo>
                  <a:pt x="174726" y="121955"/>
                </a:lnTo>
                <a:cubicBezTo>
                  <a:pt x="170122" y="121955"/>
                  <a:pt x="165986" y="119153"/>
                  <a:pt x="164185" y="115016"/>
                </a:cubicBezTo>
                <a:lnTo>
                  <a:pt x="112715" y="115016"/>
                </a:lnTo>
                <a:lnTo>
                  <a:pt x="112715" y="161483"/>
                </a:lnTo>
                <a:lnTo>
                  <a:pt x="82260" y="161483"/>
                </a:lnTo>
                <a:lnTo>
                  <a:pt x="82260" y="115016"/>
                </a:lnTo>
                <a:lnTo>
                  <a:pt x="80792" y="115016"/>
                </a:lnTo>
                <a:lnTo>
                  <a:pt x="80792" y="214187"/>
                </a:lnTo>
                <a:lnTo>
                  <a:pt x="50370" y="214187"/>
                </a:lnTo>
                <a:lnTo>
                  <a:pt x="50370" y="115016"/>
                </a:lnTo>
                <a:lnTo>
                  <a:pt x="48902" y="115016"/>
                </a:lnTo>
                <a:lnTo>
                  <a:pt x="48902" y="266591"/>
                </a:lnTo>
                <a:lnTo>
                  <a:pt x="18481" y="266591"/>
                </a:lnTo>
                <a:close/>
                <a:moveTo>
                  <a:pt x="226529" y="77690"/>
                </a:moveTo>
                <a:cubicBezTo>
                  <a:pt x="214587" y="77690"/>
                  <a:pt x="204914" y="87396"/>
                  <a:pt x="204914" y="99338"/>
                </a:cubicBezTo>
                <a:cubicBezTo>
                  <a:pt x="204914" y="111247"/>
                  <a:pt x="214621" y="120954"/>
                  <a:pt x="226529" y="120954"/>
                </a:cubicBezTo>
                <a:cubicBezTo>
                  <a:pt x="238471" y="120954"/>
                  <a:pt x="248145" y="111247"/>
                  <a:pt x="248145" y="99338"/>
                </a:cubicBezTo>
                <a:cubicBezTo>
                  <a:pt x="248145" y="87396"/>
                  <a:pt x="238471" y="77690"/>
                  <a:pt x="226529" y="77690"/>
                </a:cubicBezTo>
                <a:close/>
                <a:moveTo>
                  <a:pt x="86096" y="83927"/>
                </a:moveTo>
                <a:lnTo>
                  <a:pt x="86096" y="44633"/>
                </a:lnTo>
                <a:lnTo>
                  <a:pt x="62779" y="20515"/>
                </a:lnTo>
                <a:cubicBezTo>
                  <a:pt x="62579" y="20282"/>
                  <a:pt x="62279" y="20182"/>
                  <a:pt x="61978" y="20182"/>
                </a:cubicBezTo>
                <a:cubicBezTo>
                  <a:pt x="61678" y="20182"/>
                  <a:pt x="61378" y="20282"/>
                  <a:pt x="61178" y="20515"/>
                </a:cubicBezTo>
                <a:lnTo>
                  <a:pt x="37828" y="44666"/>
                </a:lnTo>
                <a:lnTo>
                  <a:pt x="37828" y="83927"/>
                </a:lnTo>
                <a:lnTo>
                  <a:pt x="86096" y="83927"/>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6" name="Google Shape;466;p27"/>
          <p:cNvSpPr/>
          <p:nvPr/>
        </p:nvSpPr>
        <p:spPr>
          <a:xfrm>
            <a:off x="922200" y="2315700"/>
            <a:ext cx="435300" cy="21690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7" name="Google Shape;467;p27"/>
          <p:cNvSpPr/>
          <p:nvPr/>
        </p:nvSpPr>
        <p:spPr>
          <a:xfrm>
            <a:off x="1381000" y="2315700"/>
            <a:ext cx="435300" cy="14184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8" name="Google Shape;468;p27"/>
          <p:cNvSpPr/>
          <p:nvPr/>
        </p:nvSpPr>
        <p:spPr>
          <a:xfrm>
            <a:off x="1835268" y="2315700"/>
            <a:ext cx="435300" cy="6798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9" name="Google Shape;469;p27"/>
          <p:cNvSpPr/>
          <p:nvPr/>
        </p:nvSpPr>
        <p:spPr>
          <a:xfrm>
            <a:off x="1891274" y="2560008"/>
            <a:ext cx="339227" cy="356962"/>
          </a:xfrm>
          <a:custGeom>
            <a:avLst/>
            <a:gdLst/>
            <a:ahLst/>
            <a:cxnLst/>
            <a:rect l="l" t="t" r="r" b="b"/>
            <a:pathLst>
              <a:path w="23718" h="24958" extrusionOk="0">
                <a:moveTo>
                  <a:pt x="14566" y="2043"/>
                </a:moveTo>
                <a:cubicBezTo>
                  <a:pt x="16034" y="2043"/>
                  <a:pt x="17504" y="2565"/>
                  <a:pt x="18680" y="3632"/>
                </a:cubicBezTo>
                <a:cubicBezTo>
                  <a:pt x="21215" y="5901"/>
                  <a:pt x="21449" y="9803"/>
                  <a:pt x="19181" y="12339"/>
                </a:cubicBezTo>
                <a:cubicBezTo>
                  <a:pt x="17942" y="13703"/>
                  <a:pt x="16240" y="14401"/>
                  <a:pt x="14537" y="14401"/>
                </a:cubicBezTo>
                <a:cubicBezTo>
                  <a:pt x="13075" y="14401"/>
                  <a:pt x="11612" y="13887"/>
                  <a:pt x="10441" y="12839"/>
                </a:cubicBezTo>
                <a:cubicBezTo>
                  <a:pt x="7906" y="10571"/>
                  <a:pt x="7672" y="6635"/>
                  <a:pt x="9941" y="4099"/>
                </a:cubicBezTo>
                <a:cubicBezTo>
                  <a:pt x="11175" y="2740"/>
                  <a:pt x="12869" y="2043"/>
                  <a:pt x="14566" y="2043"/>
                </a:cubicBezTo>
                <a:close/>
                <a:moveTo>
                  <a:pt x="14553" y="0"/>
                </a:moveTo>
                <a:cubicBezTo>
                  <a:pt x="12294" y="0"/>
                  <a:pt x="10050" y="925"/>
                  <a:pt x="8440" y="2732"/>
                </a:cubicBezTo>
                <a:cubicBezTo>
                  <a:pt x="5504" y="6001"/>
                  <a:pt x="5671" y="10938"/>
                  <a:pt x="8707" y="14006"/>
                </a:cubicBezTo>
                <a:lnTo>
                  <a:pt x="8340" y="14440"/>
                </a:lnTo>
                <a:lnTo>
                  <a:pt x="8139" y="14240"/>
                </a:lnTo>
                <a:lnTo>
                  <a:pt x="7939" y="14473"/>
                </a:lnTo>
                <a:cubicBezTo>
                  <a:pt x="7870" y="14450"/>
                  <a:pt x="7808" y="14435"/>
                  <a:pt x="7749" y="14435"/>
                </a:cubicBezTo>
                <a:cubicBezTo>
                  <a:pt x="7638" y="14435"/>
                  <a:pt x="7536" y="14488"/>
                  <a:pt x="7406" y="14640"/>
                </a:cubicBezTo>
                <a:lnTo>
                  <a:pt x="401" y="22446"/>
                </a:lnTo>
                <a:cubicBezTo>
                  <a:pt x="0" y="22913"/>
                  <a:pt x="0" y="23580"/>
                  <a:pt x="434" y="23980"/>
                </a:cubicBezTo>
                <a:lnTo>
                  <a:pt x="1235" y="24681"/>
                </a:lnTo>
                <a:cubicBezTo>
                  <a:pt x="1435" y="24866"/>
                  <a:pt x="1685" y="24958"/>
                  <a:pt x="1935" y="24958"/>
                </a:cubicBezTo>
                <a:cubicBezTo>
                  <a:pt x="2227" y="24958"/>
                  <a:pt x="2520" y="24832"/>
                  <a:pt x="2736" y="24581"/>
                </a:cubicBezTo>
                <a:lnTo>
                  <a:pt x="9741" y="16742"/>
                </a:lnTo>
                <a:cubicBezTo>
                  <a:pt x="9941" y="16542"/>
                  <a:pt x="9941" y="16375"/>
                  <a:pt x="9841" y="16208"/>
                </a:cubicBezTo>
                <a:lnTo>
                  <a:pt x="10041" y="15975"/>
                </a:lnTo>
                <a:lnTo>
                  <a:pt x="9841" y="15774"/>
                </a:lnTo>
                <a:lnTo>
                  <a:pt x="10308" y="15274"/>
                </a:lnTo>
                <a:cubicBezTo>
                  <a:pt x="11621" y="16062"/>
                  <a:pt x="13094" y="16452"/>
                  <a:pt x="14561" y="16452"/>
                </a:cubicBezTo>
                <a:cubicBezTo>
                  <a:pt x="16820" y="16452"/>
                  <a:pt x="19064" y="15527"/>
                  <a:pt x="20682" y="13706"/>
                </a:cubicBezTo>
                <a:cubicBezTo>
                  <a:pt x="23717" y="10304"/>
                  <a:pt x="23417" y="5133"/>
                  <a:pt x="20048" y="2098"/>
                </a:cubicBezTo>
                <a:cubicBezTo>
                  <a:pt x="18471" y="691"/>
                  <a:pt x="16506" y="0"/>
                  <a:pt x="14553"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70" name="Google Shape;470;p27"/>
          <p:cNvGrpSpPr/>
          <p:nvPr/>
        </p:nvGrpSpPr>
        <p:grpSpPr>
          <a:xfrm>
            <a:off x="1456113" y="3248949"/>
            <a:ext cx="262422" cy="428932"/>
            <a:chOff x="1456113" y="3248949"/>
            <a:chExt cx="262422" cy="428932"/>
          </a:xfrm>
        </p:grpSpPr>
        <p:sp>
          <p:nvSpPr>
            <p:cNvPr id="471" name="Google Shape;471;p27"/>
            <p:cNvSpPr/>
            <p:nvPr/>
          </p:nvSpPr>
          <p:spPr>
            <a:xfrm>
              <a:off x="1456113" y="3249206"/>
              <a:ext cx="262422" cy="394406"/>
            </a:xfrm>
            <a:custGeom>
              <a:avLst/>
              <a:gdLst/>
              <a:ahLst/>
              <a:cxnLst/>
              <a:rect l="l" t="t" r="r" b="b"/>
              <a:pathLst>
                <a:path w="18348" h="27576" extrusionOk="0">
                  <a:moveTo>
                    <a:pt x="11994" y="2130"/>
                  </a:moveTo>
                  <a:cubicBezTo>
                    <a:pt x="12529" y="2130"/>
                    <a:pt x="13071" y="2255"/>
                    <a:pt x="13577" y="2518"/>
                  </a:cubicBezTo>
                  <a:cubicBezTo>
                    <a:pt x="15278" y="3386"/>
                    <a:pt x="15912" y="5454"/>
                    <a:pt x="15045" y="7122"/>
                  </a:cubicBezTo>
                  <a:cubicBezTo>
                    <a:pt x="14436" y="8292"/>
                    <a:pt x="13235" y="8970"/>
                    <a:pt x="11997" y="8970"/>
                  </a:cubicBezTo>
                  <a:cubicBezTo>
                    <a:pt x="11471" y="8970"/>
                    <a:pt x="10939" y="8848"/>
                    <a:pt x="10441" y="8589"/>
                  </a:cubicBezTo>
                  <a:cubicBezTo>
                    <a:pt x="8774" y="7722"/>
                    <a:pt x="8106" y="5654"/>
                    <a:pt x="8974" y="3953"/>
                  </a:cubicBezTo>
                  <a:cubicBezTo>
                    <a:pt x="9578" y="2791"/>
                    <a:pt x="10765" y="2130"/>
                    <a:pt x="11994" y="2130"/>
                  </a:cubicBezTo>
                  <a:close/>
                  <a:moveTo>
                    <a:pt x="12047" y="0"/>
                  </a:moveTo>
                  <a:cubicBezTo>
                    <a:pt x="10038" y="0"/>
                    <a:pt x="8088" y="1091"/>
                    <a:pt x="7106" y="2985"/>
                  </a:cubicBezTo>
                  <a:cubicBezTo>
                    <a:pt x="6005" y="5087"/>
                    <a:pt x="6405" y="7622"/>
                    <a:pt x="7906" y="9290"/>
                  </a:cubicBezTo>
                  <a:cubicBezTo>
                    <a:pt x="7906" y="9290"/>
                    <a:pt x="7873" y="9323"/>
                    <a:pt x="7873" y="9323"/>
                  </a:cubicBezTo>
                  <a:lnTo>
                    <a:pt x="7373" y="10324"/>
                  </a:lnTo>
                  <a:cubicBezTo>
                    <a:pt x="7106" y="10791"/>
                    <a:pt x="7239" y="11325"/>
                    <a:pt x="7573" y="11692"/>
                  </a:cubicBezTo>
                  <a:lnTo>
                    <a:pt x="267" y="25668"/>
                  </a:lnTo>
                  <a:cubicBezTo>
                    <a:pt x="1" y="26235"/>
                    <a:pt x="201" y="26936"/>
                    <a:pt x="768" y="27236"/>
                  </a:cubicBezTo>
                  <a:lnTo>
                    <a:pt x="1168" y="27436"/>
                  </a:lnTo>
                  <a:cubicBezTo>
                    <a:pt x="1346" y="27530"/>
                    <a:pt x="1536" y="27575"/>
                    <a:pt x="1724" y="27575"/>
                  </a:cubicBezTo>
                  <a:cubicBezTo>
                    <a:pt x="2135" y="27575"/>
                    <a:pt x="2530" y="27359"/>
                    <a:pt x="2736" y="26969"/>
                  </a:cubicBezTo>
                  <a:lnTo>
                    <a:pt x="3203" y="26069"/>
                  </a:lnTo>
                  <a:cubicBezTo>
                    <a:pt x="3299" y="26104"/>
                    <a:pt x="3400" y="26120"/>
                    <a:pt x="3503" y="26120"/>
                  </a:cubicBezTo>
                  <a:cubicBezTo>
                    <a:pt x="3789" y="26120"/>
                    <a:pt x="4082" y="25990"/>
                    <a:pt x="4304" y="25768"/>
                  </a:cubicBezTo>
                  <a:lnTo>
                    <a:pt x="7172" y="27269"/>
                  </a:lnTo>
                  <a:lnTo>
                    <a:pt x="7773" y="26069"/>
                  </a:lnTo>
                  <a:lnTo>
                    <a:pt x="4971" y="24601"/>
                  </a:lnTo>
                  <a:lnTo>
                    <a:pt x="5171" y="24267"/>
                  </a:lnTo>
                  <a:lnTo>
                    <a:pt x="7973" y="25735"/>
                  </a:lnTo>
                  <a:lnTo>
                    <a:pt x="8607" y="24534"/>
                  </a:lnTo>
                  <a:lnTo>
                    <a:pt x="5771" y="23066"/>
                  </a:lnTo>
                  <a:lnTo>
                    <a:pt x="5972" y="22699"/>
                  </a:lnTo>
                  <a:lnTo>
                    <a:pt x="8774" y="24167"/>
                  </a:lnTo>
                  <a:lnTo>
                    <a:pt x="9407" y="22966"/>
                  </a:lnTo>
                  <a:lnTo>
                    <a:pt x="6539" y="21499"/>
                  </a:lnTo>
                  <a:cubicBezTo>
                    <a:pt x="6605" y="21065"/>
                    <a:pt x="6439" y="20665"/>
                    <a:pt x="6138" y="20431"/>
                  </a:cubicBezTo>
                  <a:lnTo>
                    <a:pt x="10041" y="12959"/>
                  </a:lnTo>
                  <a:cubicBezTo>
                    <a:pt x="10134" y="12984"/>
                    <a:pt x="10229" y="12996"/>
                    <a:pt x="10322" y="12996"/>
                  </a:cubicBezTo>
                  <a:cubicBezTo>
                    <a:pt x="10730" y="12996"/>
                    <a:pt x="11119" y="12766"/>
                    <a:pt x="11309" y="12359"/>
                  </a:cubicBezTo>
                  <a:lnTo>
                    <a:pt x="11809" y="11391"/>
                  </a:lnTo>
                  <a:cubicBezTo>
                    <a:pt x="11876" y="11291"/>
                    <a:pt x="11909" y="11191"/>
                    <a:pt x="11942" y="11091"/>
                  </a:cubicBezTo>
                  <a:cubicBezTo>
                    <a:pt x="11972" y="11092"/>
                    <a:pt x="12001" y="11092"/>
                    <a:pt x="12031" y="11092"/>
                  </a:cubicBezTo>
                  <a:cubicBezTo>
                    <a:pt x="14003" y="11092"/>
                    <a:pt x="15960" y="9995"/>
                    <a:pt x="16946" y="8089"/>
                  </a:cubicBezTo>
                  <a:cubicBezTo>
                    <a:pt x="18347" y="5387"/>
                    <a:pt x="17280" y="2051"/>
                    <a:pt x="14578" y="617"/>
                  </a:cubicBezTo>
                  <a:cubicBezTo>
                    <a:pt x="13770" y="198"/>
                    <a:pt x="12903" y="0"/>
                    <a:pt x="12047"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2" name="Google Shape;472;p27"/>
            <p:cNvSpPr/>
            <p:nvPr/>
          </p:nvSpPr>
          <p:spPr>
            <a:xfrm>
              <a:off x="1547245" y="3248949"/>
              <a:ext cx="166524" cy="428932"/>
            </a:xfrm>
            <a:custGeom>
              <a:avLst/>
              <a:gdLst/>
              <a:ahLst/>
              <a:cxnLst/>
              <a:rect l="l" t="t" r="r" b="b"/>
              <a:pathLst>
                <a:path w="11643" h="29990" extrusionOk="0">
                  <a:moveTo>
                    <a:pt x="5600" y="2136"/>
                  </a:moveTo>
                  <a:cubicBezTo>
                    <a:pt x="7473" y="2136"/>
                    <a:pt x="8974" y="3625"/>
                    <a:pt x="9007" y="5505"/>
                  </a:cubicBezTo>
                  <a:cubicBezTo>
                    <a:pt x="9041" y="7373"/>
                    <a:pt x="7540" y="8941"/>
                    <a:pt x="5638" y="8974"/>
                  </a:cubicBezTo>
                  <a:cubicBezTo>
                    <a:pt x="5618" y="8975"/>
                    <a:pt x="5597" y="8975"/>
                    <a:pt x="5577" y="8975"/>
                  </a:cubicBezTo>
                  <a:cubicBezTo>
                    <a:pt x="3736" y="8975"/>
                    <a:pt x="2202" y="7486"/>
                    <a:pt x="2169" y="5605"/>
                  </a:cubicBezTo>
                  <a:cubicBezTo>
                    <a:pt x="2136" y="3737"/>
                    <a:pt x="3670" y="2169"/>
                    <a:pt x="5538" y="2136"/>
                  </a:cubicBezTo>
                  <a:cubicBezTo>
                    <a:pt x="5559" y="2136"/>
                    <a:pt x="5580" y="2136"/>
                    <a:pt x="5600" y="2136"/>
                  </a:cubicBezTo>
                  <a:close/>
                  <a:moveTo>
                    <a:pt x="5567" y="1"/>
                  </a:moveTo>
                  <a:cubicBezTo>
                    <a:pt x="5546" y="1"/>
                    <a:pt x="5526" y="1"/>
                    <a:pt x="5505" y="1"/>
                  </a:cubicBezTo>
                  <a:cubicBezTo>
                    <a:pt x="2436" y="68"/>
                    <a:pt x="1" y="2570"/>
                    <a:pt x="34" y="5639"/>
                  </a:cubicBezTo>
                  <a:cubicBezTo>
                    <a:pt x="68" y="8040"/>
                    <a:pt x="1635" y="10042"/>
                    <a:pt x="3770" y="10776"/>
                  </a:cubicBezTo>
                  <a:cubicBezTo>
                    <a:pt x="3770" y="10809"/>
                    <a:pt x="3770" y="10842"/>
                    <a:pt x="3770" y="10842"/>
                  </a:cubicBezTo>
                  <a:lnTo>
                    <a:pt x="3770" y="11976"/>
                  </a:lnTo>
                  <a:cubicBezTo>
                    <a:pt x="3770" y="12510"/>
                    <a:pt x="4137" y="12944"/>
                    <a:pt x="4604" y="13077"/>
                  </a:cubicBezTo>
                  <a:lnTo>
                    <a:pt x="4838" y="28855"/>
                  </a:lnTo>
                  <a:cubicBezTo>
                    <a:pt x="4871" y="29489"/>
                    <a:pt x="5405" y="29989"/>
                    <a:pt x="6038" y="29989"/>
                  </a:cubicBezTo>
                  <a:lnTo>
                    <a:pt x="6472" y="29989"/>
                  </a:lnTo>
                  <a:cubicBezTo>
                    <a:pt x="7106" y="29956"/>
                    <a:pt x="7640" y="29456"/>
                    <a:pt x="7606" y="28789"/>
                  </a:cubicBezTo>
                  <a:lnTo>
                    <a:pt x="7606" y="27788"/>
                  </a:lnTo>
                  <a:cubicBezTo>
                    <a:pt x="7973" y="27721"/>
                    <a:pt x="8307" y="27421"/>
                    <a:pt x="8440" y="27021"/>
                  </a:cubicBezTo>
                  <a:lnTo>
                    <a:pt x="11642" y="26987"/>
                  </a:lnTo>
                  <a:lnTo>
                    <a:pt x="11642" y="25620"/>
                  </a:lnTo>
                  <a:lnTo>
                    <a:pt x="8474" y="25686"/>
                  </a:lnTo>
                  <a:lnTo>
                    <a:pt x="8474" y="25286"/>
                  </a:lnTo>
                  <a:lnTo>
                    <a:pt x="11609" y="25253"/>
                  </a:lnTo>
                  <a:lnTo>
                    <a:pt x="11609" y="23885"/>
                  </a:lnTo>
                  <a:lnTo>
                    <a:pt x="8440" y="23918"/>
                  </a:lnTo>
                  <a:lnTo>
                    <a:pt x="8440" y="23551"/>
                  </a:lnTo>
                  <a:lnTo>
                    <a:pt x="11609" y="23485"/>
                  </a:lnTo>
                  <a:lnTo>
                    <a:pt x="11576" y="22150"/>
                  </a:lnTo>
                  <a:lnTo>
                    <a:pt x="8340" y="22184"/>
                  </a:lnTo>
                  <a:cubicBezTo>
                    <a:pt x="8207" y="21783"/>
                    <a:pt x="7873" y="21517"/>
                    <a:pt x="7506" y="21450"/>
                  </a:cubicBezTo>
                  <a:lnTo>
                    <a:pt x="7373" y="13044"/>
                  </a:lnTo>
                  <a:cubicBezTo>
                    <a:pt x="7873" y="12877"/>
                    <a:pt x="8207" y="12443"/>
                    <a:pt x="8207" y="11910"/>
                  </a:cubicBezTo>
                  <a:lnTo>
                    <a:pt x="8207" y="10776"/>
                  </a:lnTo>
                  <a:cubicBezTo>
                    <a:pt x="8173" y="10676"/>
                    <a:pt x="8173" y="10575"/>
                    <a:pt x="8140" y="10475"/>
                  </a:cubicBezTo>
                  <a:cubicBezTo>
                    <a:pt x="9941" y="9541"/>
                    <a:pt x="11142" y="7640"/>
                    <a:pt x="11109" y="5472"/>
                  </a:cubicBezTo>
                  <a:cubicBezTo>
                    <a:pt x="11076" y="2424"/>
                    <a:pt x="8607" y="1"/>
                    <a:pt x="5567"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73" name="Google Shape;473;p27"/>
          <p:cNvGrpSpPr/>
          <p:nvPr/>
        </p:nvGrpSpPr>
        <p:grpSpPr>
          <a:xfrm>
            <a:off x="1006162" y="4054870"/>
            <a:ext cx="266713" cy="359282"/>
            <a:chOff x="1006162" y="4054870"/>
            <a:chExt cx="266713" cy="359282"/>
          </a:xfrm>
        </p:grpSpPr>
        <p:sp>
          <p:nvSpPr>
            <p:cNvPr id="474" name="Google Shape;474;p27"/>
            <p:cNvSpPr/>
            <p:nvPr/>
          </p:nvSpPr>
          <p:spPr>
            <a:xfrm>
              <a:off x="1029063" y="4054870"/>
              <a:ext cx="221388" cy="173203"/>
            </a:xfrm>
            <a:custGeom>
              <a:avLst/>
              <a:gdLst/>
              <a:ahLst/>
              <a:cxnLst/>
              <a:rect l="l" t="t" r="r" b="b"/>
              <a:pathLst>
                <a:path w="15479" h="12110" extrusionOk="0">
                  <a:moveTo>
                    <a:pt x="3370" y="1"/>
                  </a:moveTo>
                  <a:cubicBezTo>
                    <a:pt x="1502" y="1"/>
                    <a:pt x="1" y="1535"/>
                    <a:pt x="1" y="3403"/>
                  </a:cubicBezTo>
                  <a:lnTo>
                    <a:pt x="1" y="12109"/>
                  </a:lnTo>
                  <a:lnTo>
                    <a:pt x="1936" y="12109"/>
                  </a:lnTo>
                  <a:lnTo>
                    <a:pt x="1936" y="3403"/>
                  </a:lnTo>
                  <a:cubicBezTo>
                    <a:pt x="1936" y="2602"/>
                    <a:pt x="2569" y="1969"/>
                    <a:pt x="3370" y="1969"/>
                  </a:cubicBezTo>
                  <a:lnTo>
                    <a:pt x="12076" y="1969"/>
                  </a:lnTo>
                  <a:cubicBezTo>
                    <a:pt x="12877" y="1969"/>
                    <a:pt x="13544" y="2602"/>
                    <a:pt x="13544" y="3403"/>
                  </a:cubicBezTo>
                  <a:lnTo>
                    <a:pt x="13544" y="12109"/>
                  </a:lnTo>
                  <a:lnTo>
                    <a:pt x="15479" y="12109"/>
                  </a:lnTo>
                  <a:lnTo>
                    <a:pt x="15479" y="3403"/>
                  </a:lnTo>
                  <a:cubicBezTo>
                    <a:pt x="15479" y="1535"/>
                    <a:pt x="13944" y="1"/>
                    <a:pt x="12076"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5" name="Google Shape;475;p27"/>
            <p:cNvSpPr/>
            <p:nvPr/>
          </p:nvSpPr>
          <p:spPr>
            <a:xfrm>
              <a:off x="1006162" y="4188001"/>
              <a:ext cx="266713" cy="226151"/>
            </a:xfrm>
            <a:custGeom>
              <a:avLst/>
              <a:gdLst/>
              <a:ahLst/>
              <a:cxnLst/>
              <a:rect l="l" t="t" r="r" b="b"/>
              <a:pathLst>
                <a:path w="18648" h="15812" extrusionOk="0">
                  <a:moveTo>
                    <a:pt x="9341" y="3736"/>
                  </a:moveTo>
                  <a:cubicBezTo>
                    <a:pt x="10675" y="3736"/>
                    <a:pt x="11776" y="4837"/>
                    <a:pt x="11776" y="6171"/>
                  </a:cubicBezTo>
                  <a:cubicBezTo>
                    <a:pt x="11776" y="7139"/>
                    <a:pt x="11209" y="7973"/>
                    <a:pt x="10375" y="8373"/>
                  </a:cubicBezTo>
                  <a:lnTo>
                    <a:pt x="10809" y="13643"/>
                  </a:lnTo>
                  <a:lnTo>
                    <a:pt x="7873" y="13643"/>
                  </a:lnTo>
                  <a:lnTo>
                    <a:pt x="8273" y="8373"/>
                  </a:lnTo>
                  <a:cubicBezTo>
                    <a:pt x="7473" y="7973"/>
                    <a:pt x="6906" y="7139"/>
                    <a:pt x="6906" y="6171"/>
                  </a:cubicBezTo>
                  <a:cubicBezTo>
                    <a:pt x="6906" y="4837"/>
                    <a:pt x="8007" y="3736"/>
                    <a:pt x="9341" y="3736"/>
                  </a:cubicBezTo>
                  <a:close/>
                  <a:moveTo>
                    <a:pt x="3337" y="0"/>
                  </a:moveTo>
                  <a:cubicBezTo>
                    <a:pt x="1502" y="0"/>
                    <a:pt x="1" y="1468"/>
                    <a:pt x="1" y="3336"/>
                  </a:cubicBezTo>
                  <a:lnTo>
                    <a:pt x="1" y="12476"/>
                  </a:lnTo>
                  <a:cubicBezTo>
                    <a:pt x="1" y="14310"/>
                    <a:pt x="1502" y="15812"/>
                    <a:pt x="3337" y="15812"/>
                  </a:cubicBezTo>
                  <a:lnTo>
                    <a:pt x="15312" y="15812"/>
                  </a:lnTo>
                  <a:cubicBezTo>
                    <a:pt x="17146" y="15812"/>
                    <a:pt x="18647" y="14310"/>
                    <a:pt x="18647" y="12476"/>
                  </a:cubicBezTo>
                  <a:lnTo>
                    <a:pt x="18647" y="3336"/>
                  </a:lnTo>
                  <a:cubicBezTo>
                    <a:pt x="18647" y="1468"/>
                    <a:pt x="17146" y="0"/>
                    <a:pt x="15312"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76" name="Google Shape;476;p27"/>
          <p:cNvGrpSpPr/>
          <p:nvPr/>
        </p:nvGrpSpPr>
        <p:grpSpPr>
          <a:xfrm>
            <a:off x="1276224" y="1281657"/>
            <a:ext cx="549631" cy="549616"/>
            <a:chOff x="1276224" y="1281657"/>
            <a:chExt cx="549631" cy="549616"/>
          </a:xfrm>
        </p:grpSpPr>
        <p:sp>
          <p:nvSpPr>
            <p:cNvPr id="477" name="Google Shape;477;p27"/>
            <p:cNvSpPr/>
            <p:nvPr/>
          </p:nvSpPr>
          <p:spPr>
            <a:xfrm>
              <a:off x="1276224" y="1281657"/>
              <a:ext cx="549631" cy="549616"/>
            </a:xfrm>
            <a:custGeom>
              <a:avLst/>
              <a:gdLst/>
              <a:ahLst/>
              <a:cxnLst/>
              <a:rect l="l" t="t" r="r" b="b"/>
              <a:pathLst>
                <a:path w="38429" h="38428" extrusionOk="0">
                  <a:moveTo>
                    <a:pt x="19215" y="0"/>
                  </a:moveTo>
                  <a:cubicBezTo>
                    <a:pt x="8607" y="0"/>
                    <a:pt x="1" y="8607"/>
                    <a:pt x="1" y="19214"/>
                  </a:cubicBezTo>
                  <a:cubicBezTo>
                    <a:pt x="1" y="29822"/>
                    <a:pt x="8607" y="38428"/>
                    <a:pt x="19215" y="38428"/>
                  </a:cubicBezTo>
                  <a:cubicBezTo>
                    <a:pt x="29822" y="38428"/>
                    <a:pt x="38428" y="29822"/>
                    <a:pt x="38428" y="19214"/>
                  </a:cubicBezTo>
                  <a:cubicBezTo>
                    <a:pt x="38428" y="8607"/>
                    <a:pt x="29822" y="0"/>
                    <a:pt x="19215" y="0"/>
                  </a:cubicBezTo>
                  <a:close/>
                  <a:moveTo>
                    <a:pt x="19215" y="34959"/>
                  </a:moveTo>
                  <a:cubicBezTo>
                    <a:pt x="10508" y="34959"/>
                    <a:pt x="3470" y="27920"/>
                    <a:pt x="3470" y="19214"/>
                  </a:cubicBezTo>
                  <a:cubicBezTo>
                    <a:pt x="3470" y="10541"/>
                    <a:pt x="10508" y="3470"/>
                    <a:pt x="19215" y="3470"/>
                  </a:cubicBezTo>
                  <a:cubicBezTo>
                    <a:pt x="27888" y="3470"/>
                    <a:pt x="34959" y="10541"/>
                    <a:pt x="34959" y="19214"/>
                  </a:cubicBezTo>
                  <a:cubicBezTo>
                    <a:pt x="34959" y="27920"/>
                    <a:pt x="27921" y="34959"/>
                    <a:pt x="19215" y="34959"/>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8" name="Google Shape;478;p27"/>
            <p:cNvSpPr/>
            <p:nvPr/>
          </p:nvSpPr>
          <p:spPr>
            <a:xfrm>
              <a:off x="1552981" y="1581304"/>
              <a:ext cx="30064" cy="59656"/>
            </a:xfrm>
            <a:custGeom>
              <a:avLst/>
              <a:gdLst/>
              <a:ahLst/>
              <a:cxnLst/>
              <a:rect l="l" t="t" r="r" b="b"/>
              <a:pathLst>
                <a:path w="2102" h="4171" extrusionOk="0">
                  <a:moveTo>
                    <a:pt x="1468" y="868"/>
                  </a:moveTo>
                  <a:cubicBezTo>
                    <a:pt x="1068" y="534"/>
                    <a:pt x="601" y="268"/>
                    <a:pt x="0" y="1"/>
                  </a:cubicBezTo>
                  <a:lnTo>
                    <a:pt x="0" y="4170"/>
                  </a:lnTo>
                  <a:cubicBezTo>
                    <a:pt x="701" y="4104"/>
                    <a:pt x="1234" y="3870"/>
                    <a:pt x="1568" y="3503"/>
                  </a:cubicBezTo>
                  <a:cubicBezTo>
                    <a:pt x="1901" y="3136"/>
                    <a:pt x="2102" y="2669"/>
                    <a:pt x="2102" y="2102"/>
                  </a:cubicBezTo>
                  <a:cubicBezTo>
                    <a:pt x="2102" y="1602"/>
                    <a:pt x="1868" y="1202"/>
                    <a:pt x="1468" y="868"/>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9" name="Google Shape;479;p27"/>
            <p:cNvSpPr/>
            <p:nvPr/>
          </p:nvSpPr>
          <p:spPr>
            <a:xfrm>
              <a:off x="1354010" y="1359916"/>
              <a:ext cx="393605" cy="393605"/>
            </a:xfrm>
            <a:custGeom>
              <a:avLst/>
              <a:gdLst/>
              <a:ahLst/>
              <a:cxnLst/>
              <a:rect l="l" t="t" r="r" b="b"/>
              <a:pathLst>
                <a:path w="27520" h="27520" extrusionOk="0">
                  <a:moveTo>
                    <a:pt x="13777" y="0"/>
                  </a:moveTo>
                  <a:cubicBezTo>
                    <a:pt x="6171" y="0"/>
                    <a:pt x="0" y="6138"/>
                    <a:pt x="0" y="13743"/>
                  </a:cubicBezTo>
                  <a:cubicBezTo>
                    <a:pt x="0" y="21349"/>
                    <a:pt x="6171" y="27520"/>
                    <a:pt x="13777" y="27520"/>
                  </a:cubicBezTo>
                  <a:cubicBezTo>
                    <a:pt x="21382" y="27520"/>
                    <a:pt x="27520" y="21349"/>
                    <a:pt x="27520" y="13743"/>
                  </a:cubicBezTo>
                  <a:cubicBezTo>
                    <a:pt x="27520" y="6138"/>
                    <a:pt x="21382" y="0"/>
                    <a:pt x="13777" y="0"/>
                  </a:cubicBezTo>
                  <a:close/>
                  <a:moveTo>
                    <a:pt x="17980" y="20648"/>
                  </a:moveTo>
                  <a:cubicBezTo>
                    <a:pt x="17246" y="21482"/>
                    <a:pt x="16245" y="22016"/>
                    <a:pt x="14944" y="22249"/>
                  </a:cubicBezTo>
                  <a:lnTo>
                    <a:pt x="14944" y="24451"/>
                  </a:lnTo>
                  <a:lnTo>
                    <a:pt x="12476" y="24451"/>
                  </a:lnTo>
                  <a:lnTo>
                    <a:pt x="12476" y="22383"/>
                  </a:lnTo>
                  <a:cubicBezTo>
                    <a:pt x="11575" y="22349"/>
                    <a:pt x="10775" y="22249"/>
                    <a:pt x="10107" y="22083"/>
                  </a:cubicBezTo>
                  <a:cubicBezTo>
                    <a:pt x="9407" y="21916"/>
                    <a:pt x="8873" y="21749"/>
                    <a:pt x="8506" y="21549"/>
                  </a:cubicBezTo>
                  <a:lnTo>
                    <a:pt x="9440" y="18814"/>
                  </a:lnTo>
                  <a:cubicBezTo>
                    <a:pt x="9707" y="18980"/>
                    <a:pt x="10107" y="19147"/>
                    <a:pt x="10641" y="19314"/>
                  </a:cubicBezTo>
                  <a:cubicBezTo>
                    <a:pt x="11141" y="19481"/>
                    <a:pt x="11775" y="19581"/>
                    <a:pt x="12476" y="19647"/>
                  </a:cubicBezTo>
                  <a:lnTo>
                    <a:pt x="12476" y="14811"/>
                  </a:lnTo>
                  <a:cubicBezTo>
                    <a:pt x="11975" y="14610"/>
                    <a:pt x="11508" y="14344"/>
                    <a:pt x="11008" y="14077"/>
                  </a:cubicBezTo>
                  <a:cubicBezTo>
                    <a:pt x="10541" y="13810"/>
                    <a:pt x="10107" y="13476"/>
                    <a:pt x="9707" y="13109"/>
                  </a:cubicBezTo>
                  <a:cubicBezTo>
                    <a:pt x="9340" y="12742"/>
                    <a:pt x="9040" y="12275"/>
                    <a:pt x="8806" y="11742"/>
                  </a:cubicBezTo>
                  <a:cubicBezTo>
                    <a:pt x="8573" y="11208"/>
                    <a:pt x="8440" y="10574"/>
                    <a:pt x="8440" y="9840"/>
                  </a:cubicBezTo>
                  <a:cubicBezTo>
                    <a:pt x="8440" y="8473"/>
                    <a:pt x="8806" y="7439"/>
                    <a:pt x="9540" y="6671"/>
                  </a:cubicBezTo>
                  <a:cubicBezTo>
                    <a:pt x="10274" y="5904"/>
                    <a:pt x="11242" y="5437"/>
                    <a:pt x="12476" y="5204"/>
                  </a:cubicBezTo>
                  <a:lnTo>
                    <a:pt x="12476" y="3036"/>
                  </a:lnTo>
                  <a:lnTo>
                    <a:pt x="14944" y="3036"/>
                  </a:lnTo>
                  <a:lnTo>
                    <a:pt x="14944" y="5104"/>
                  </a:lnTo>
                  <a:cubicBezTo>
                    <a:pt x="15645" y="5170"/>
                    <a:pt x="16245" y="5237"/>
                    <a:pt x="16779" y="5404"/>
                  </a:cubicBezTo>
                  <a:cubicBezTo>
                    <a:pt x="17313" y="5537"/>
                    <a:pt x="17780" y="5704"/>
                    <a:pt x="18247" y="5871"/>
                  </a:cubicBezTo>
                  <a:lnTo>
                    <a:pt x="17379" y="8506"/>
                  </a:lnTo>
                  <a:cubicBezTo>
                    <a:pt x="17112" y="8373"/>
                    <a:pt x="16779" y="8239"/>
                    <a:pt x="16345" y="8139"/>
                  </a:cubicBezTo>
                  <a:cubicBezTo>
                    <a:pt x="15945" y="8006"/>
                    <a:pt x="15478" y="7906"/>
                    <a:pt x="14944" y="7839"/>
                  </a:cubicBezTo>
                  <a:lnTo>
                    <a:pt x="14944" y="12309"/>
                  </a:lnTo>
                  <a:cubicBezTo>
                    <a:pt x="15445" y="12542"/>
                    <a:pt x="15945" y="12809"/>
                    <a:pt x="16445" y="13076"/>
                  </a:cubicBezTo>
                  <a:cubicBezTo>
                    <a:pt x="16946" y="13343"/>
                    <a:pt x="17379" y="13676"/>
                    <a:pt x="17780" y="14077"/>
                  </a:cubicBezTo>
                  <a:cubicBezTo>
                    <a:pt x="18146" y="14444"/>
                    <a:pt x="18480" y="14877"/>
                    <a:pt x="18714" y="15411"/>
                  </a:cubicBezTo>
                  <a:cubicBezTo>
                    <a:pt x="18980" y="15911"/>
                    <a:pt x="19080" y="16545"/>
                    <a:pt x="19080" y="17246"/>
                  </a:cubicBezTo>
                  <a:cubicBezTo>
                    <a:pt x="19080" y="18713"/>
                    <a:pt x="18714" y="19848"/>
                    <a:pt x="17980" y="20648"/>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0" name="Google Shape;480;p27"/>
            <p:cNvSpPr/>
            <p:nvPr/>
          </p:nvSpPr>
          <p:spPr>
            <a:xfrm>
              <a:off x="1519094" y="1471089"/>
              <a:ext cx="28162" cy="55351"/>
            </a:xfrm>
            <a:custGeom>
              <a:avLst/>
              <a:gdLst/>
              <a:ahLst/>
              <a:cxnLst/>
              <a:rect l="l" t="t" r="r" b="b"/>
              <a:pathLst>
                <a:path w="1969" h="3870" extrusionOk="0">
                  <a:moveTo>
                    <a:pt x="1" y="1802"/>
                  </a:moveTo>
                  <a:cubicBezTo>
                    <a:pt x="1" y="2269"/>
                    <a:pt x="201" y="2669"/>
                    <a:pt x="568" y="3002"/>
                  </a:cubicBezTo>
                  <a:cubicBezTo>
                    <a:pt x="935" y="3303"/>
                    <a:pt x="1402" y="3603"/>
                    <a:pt x="1969" y="3870"/>
                  </a:cubicBezTo>
                  <a:lnTo>
                    <a:pt x="1969" y="0"/>
                  </a:lnTo>
                  <a:cubicBezTo>
                    <a:pt x="1202" y="34"/>
                    <a:pt x="701" y="234"/>
                    <a:pt x="434" y="567"/>
                  </a:cubicBezTo>
                  <a:cubicBezTo>
                    <a:pt x="134" y="901"/>
                    <a:pt x="1" y="1301"/>
                    <a:pt x="1" y="1802"/>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81" name="Google Shape;481;p27"/>
          <p:cNvSpPr/>
          <p:nvPr/>
        </p:nvSpPr>
        <p:spPr>
          <a:xfrm>
            <a:off x="-4342337" y="-4310400"/>
            <a:ext cx="542075" cy="542075"/>
          </a:xfrm>
          <a:custGeom>
            <a:avLst/>
            <a:gdLst/>
            <a:ahLst/>
            <a:cxnLst/>
            <a:rect l="l" t="t" r="r" b="b"/>
            <a:pathLst>
              <a:path w="21683" h="21683" extrusionOk="0">
                <a:moveTo>
                  <a:pt x="0" y="5004"/>
                </a:moveTo>
                <a:cubicBezTo>
                  <a:pt x="0" y="2235"/>
                  <a:pt x="2235" y="0"/>
                  <a:pt x="5004" y="0"/>
                </a:cubicBezTo>
                <a:lnTo>
                  <a:pt x="16679" y="0"/>
                </a:lnTo>
                <a:cubicBezTo>
                  <a:pt x="19447" y="0"/>
                  <a:pt x="21682" y="2235"/>
                  <a:pt x="21682" y="5004"/>
                </a:cubicBezTo>
                <a:lnTo>
                  <a:pt x="21682" y="16679"/>
                </a:lnTo>
                <a:cubicBezTo>
                  <a:pt x="21682" y="19414"/>
                  <a:pt x="19447" y="21682"/>
                  <a:pt x="16679" y="21682"/>
                </a:cubicBezTo>
                <a:lnTo>
                  <a:pt x="5004" y="21682"/>
                </a:lnTo>
                <a:cubicBezTo>
                  <a:pt x="2235" y="21682"/>
                  <a:pt x="0" y="19414"/>
                  <a:pt x="0" y="16679"/>
                </a:cubicBezTo>
                <a:close/>
              </a:path>
            </a:pathLst>
          </a:custGeom>
          <a:solidFill>
            <a:srgbClr val="AC732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2" name="Google Shape;482;p27"/>
          <p:cNvSpPr/>
          <p:nvPr/>
        </p:nvSpPr>
        <p:spPr>
          <a:xfrm>
            <a:off x="-4342337" y="-4321250"/>
            <a:ext cx="542075" cy="542075"/>
          </a:xfrm>
          <a:custGeom>
            <a:avLst/>
            <a:gdLst/>
            <a:ahLst/>
            <a:cxnLst/>
            <a:rect l="l" t="t" r="r" b="b"/>
            <a:pathLst>
              <a:path w="21683" h="21683" extrusionOk="0">
                <a:moveTo>
                  <a:pt x="0" y="5004"/>
                </a:moveTo>
                <a:cubicBezTo>
                  <a:pt x="0" y="2235"/>
                  <a:pt x="2235" y="1"/>
                  <a:pt x="5004" y="1"/>
                </a:cubicBezTo>
                <a:lnTo>
                  <a:pt x="16679" y="1"/>
                </a:lnTo>
                <a:cubicBezTo>
                  <a:pt x="19447" y="1"/>
                  <a:pt x="21682" y="2235"/>
                  <a:pt x="21682" y="5004"/>
                </a:cubicBezTo>
                <a:lnTo>
                  <a:pt x="21682" y="16679"/>
                </a:lnTo>
                <a:cubicBezTo>
                  <a:pt x="21682" y="19448"/>
                  <a:pt x="19447" y="21683"/>
                  <a:pt x="16679" y="21683"/>
                </a:cubicBezTo>
                <a:lnTo>
                  <a:pt x="5004" y="21683"/>
                </a:lnTo>
                <a:cubicBezTo>
                  <a:pt x="2235" y="21683"/>
                  <a:pt x="0" y="19448"/>
                  <a:pt x="0" y="16679"/>
                </a:cubicBezTo>
                <a:close/>
              </a:path>
            </a:pathLst>
          </a:custGeom>
          <a:solidFill>
            <a:srgbClr val="AC732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3" name="Google Shape;483;p27"/>
          <p:cNvSpPr/>
          <p:nvPr/>
        </p:nvSpPr>
        <p:spPr>
          <a:xfrm>
            <a:off x="-4329012" y="-4297900"/>
            <a:ext cx="515400" cy="516225"/>
          </a:xfrm>
          <a:custGeom>
            <a:avLst/>
            <a:gdLst/>
            <a:ahLst/>
            <a:cxnLst/>
            <a:rect l="l" t="t" r="r" b="b"/>
            <a:pathLst>
              <a:path w="20616" h="20649" extrusionOk="0">
                <a:moveTo>
                  <a:pt x="1" y="4771"/>
                </a:moveTo>
                <a:cubicBezTo>
                  <a:pt x="1" y="2135"/>
                  <a:pt x="2136" y="1"/>
                  <a:pt x="4737" y="1"/>
                </a:cubicBezTo>
                <a:lnTo>
                  <a:pt x="15879" y="1"/>
                </a:lnTo>
                <a:cubicBezTo>
                  <a:pt x="18481" y="1"/>
                  <a:pt x="20616" y="2135"/>
                  <a:pt x="20616" y="4771"/>
                </a:cubicBezTo>
                <a:lnTo>
                  <a:pt x="20616" y="15879"/>
                </a:lnTo>
                <a:cubicBezTo>
                  <a:pt x="20616" y="18514"/>
                  <a:pt x="18481" y="20649"/>
                  <a:pt x="15879" y="20649"/>
                </a:cubicBezTo>
                <a:lnTo>
                  <a:pt x="4737" y="20649"/>
                </a:lnTo>
                <a:cubicBezTo>
                  <a:pt x="2136" y="20649"/>
                  <a:pt x="1" y="18514"/>
                  <a:pt x="1" y="15879"/>
                </a:cubicBezTo>
                <a:close/>
              </a:path>
            </a:pathLst>
          </a:custGeom>
          <a:solidFill>
            <a:srgbClr val="F3973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4" name="Google Shape;484;p27"/>
          <p:cNvSpPr/>
          <p:nvPr/>
        </p:nvSpPr>
        <p:spPr>
          <a:xfrm>
            <a:off x="-4238937" y="-4212850"/>
            <a:ext cx="335250" cy="335275"/>
          </a:xfrm>
          <a:custGeom>
            <a:avLst/>
            <a:gdLst/>
            <a:ahLst/>
            <a:cxnLst/>
            <a:rect l="l" t="t" r="r" b="b"/>
            <a:pathLst>
              <a:path w="13410" h="13411" extrusionOk="0">
                <a:moveTo>
                  <a:pt x="6705" y="1235"/>
                </a:moveTo>
                <a:cubicBezTo>
                  <a:pt x="9741" y="1235"/>
                  <a:pt x="12209" y="3670"/>
                  <a:pt x="12209" y="6706"/>
                </a:cubicBezTo>
                <a:cubicBezTo>
                  <a:pt x="12209" y="9741"/>
                  <a:pt x="9741" y="12210"/>
                  <a:pt x="6705" y="12210"/>
                </a:cubicBezTo>
                <a:cubicBezTo>
                  <a:pt x="3670" y="12210"/>
                  <a:pt x="1201" y="9741"/>
                  <a:pt x="1201" y="6706"/>
                </a:cubicBezTo>
                <a:cubicBezTo>
                  <a:pt x="1201" y="3670"/>
                  <a:pt x="3670" y="1235"/>
                  <a:pt x="6705" y="1235"/>
                </a:cubicBezTo>
                <a:close/>
                <a:moveTo>
                  <a:pt x="6705" y="1"/>
                </a:moveTo>
                <a:cubicBezTo>
                  <a:pt x="3002" y="1"/>
                  <a:pt x="0" y="3003"/>
                  <a:pt x="0" y="6706"/>
                </a:cubicBezTo>
                <a:cubicBezTo>
                  <a:pt x="0" y="10408"/>
                  <a:pt x="3002" y="13411"/>
                  <a:pt x="6705" y="13411"/>
                </a:cubicBezTo>
                <a:cubicBezTo>
                  <a:pt x="10408" y="13411"/>
                  <a:pt x="13410" y="10408"/>
                  <a:pt x="13410" y="6706"/>
                </a:cubicBezTo>
                <a:cubicBezTo>
                  <a:pt x="13410" y="3003"/>
                  <a:pt x="10408" y="1"/>
                  <a:pt x="6705" y="1"/>
                </a:cubicBezTo>
                <a:close/>
              </a:path>
            </a:pathLst>
          </a:custGeom>
          <a:solidFill>
            <a:srgbClr val="60391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5" name="Google Shape;485;p27"/>
          <p:cNvSpPr/>
          <p:nvPr/>
        </p:nvSpPr>
        <p:spPr>
          <a:xfrm>
            <a:off x="-4069662" y="-4030200"/>
            <a:ext cx="17550" cy="36700"/>
          </a:xfrm>
          <a:custGeom>
            <a:avLst/>
            <a:gdLst/>
            <a:ahLst/>
            <a:cxnLst/>
            <a:rect l="l" t="t" r="r" b="b"/>
            <a:pathLst>
              <a:path w="702" h="1468" extrusionOk="0">
                <a:moveTo>
                  <a:pt x="1" y="0"/>
                </a:moveTo>
                <a:lnTo>
                  <a:pt x="1" y="1468"/>
                </a:lnTo>
                <a:cubicBezTo>
                  <a:pt x="234" y="1435"/>
                  <a:pt x="401" y="1368"/>
                  <a:pt x="535" y="1234"/>
                </a:cubicBezTo>
                <a:cubicBezTo>
                  <a:pt x="668" y="1101"/>
                  <a:pt x="701" y="934"/>
                  <a:pt x="701" y="734"/>
                </a:cubicBezTo>
                <a:cubicBezTo>
                  <a:pt x="701" y="567"/>
                  <a:pt x="635" y="434"/>
                  <a:pt x="501" y="300"/>
                </a:cubicBezTo>
                <a:cubicBezTo>
                  <a:pt x="368" y="200"/>
                  <a:pt x="201" y="100"/>
                  <a:pt x="1" y="0"/>
                </a:cubicBezTo>
                <a:close/>
              </a:path>
            </a:pathLst>
          </a:custGeom>
          <a:solidFill>
            <a:srgbClr val="60391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6" name="Google Shape;486;p27"/>
          <p:cNvSpPr/>
          <p:nvPr/>
        </p:nvSpPr>
        <p:spPr>
          <a:xfrm>
            <a:off x="-4191412" y="-4165300"/>
            <a:ext cx="240200" cy="240200"/>
          </a:xfrm>
          <a:custGeom>
            <a:avLst/>
            <a:gdLst/>
            <a:ahLst/>
            <a:cxnLst/>
            <a:rect l="l" t="t" r="r" b="b"/>
            <a:pathLst>
              <a:path w="9608" h="9608" extrusionOk="0">
                <a:moveTo>
                  <a:pt x="5238" y="1068"/>
                </a:moveTo>
                <a:lnTo>
                  <a:pt x="5238" y="1802"/>
                </a:lnTo>
                <a:cubicBezTo>
                  <a:pt x="5471" y="1802"/>
                  <a:pt x="5671" y="1835"/>
                  <a:pt x="5872" y="1902"/>
                </a:cubicBezTo>
                <a:cubicBezTo>
                  <a:pt x="6038" y="1935"/>
                  <a:pt x="6205" y="2002"/>
                  <a:pt x="6372" y="2068"/>
                </a:cubicBezTo>
                <a:lnTo>
                  <a:pt x="6072" y="3002"/>
                </a:lnTo>
                <a:cubicBezTo>
                  <a:pt x="5972" y="2936"/>
                  <a:pt x="5838" y="2902"/>
                  <a:pt x="5705" y="2869"/>
                </a:cubicBezTo>
                <a:cubicBezTo>
                  <a:pt x="5571" y="2802"/>
                  <a:pt x="5405" y="2769"/>
                  <a:pt x="5204" y="2769"/>
                </a:cubicBezTo>
                <a:lnTo>
                  <a:pt x="5204" y="4303"/>
                </a:lnTo>
                <a:cubicBezTo>
                  <a:pt x="5405" y="4403"/>
                  <a:pt x="5571" y="4470"/>
                  <a:pt x="5738" y="4570"/>
                </a:cubicBezTo>
                <a:cubicBezTo>
                  <a:pt x="5905" y="4670"/>
                  <a:pt x="6072" y="4804"/>
                  <a:pt x="6205" y="4937"/>
                </a:cubicBezTo>
                <a:cubicBezTo>
                  <a:pt x="6339" y="5071"/>
                  <a:pt x="6439" y="5204"/>
                  <a:pt x="6539" y="5404"/>
                </a:cubicBezTo>
                <a:cubicBezTo>
                  <a:pt x="6605" y="5571"/>
                  <a:pt x="6672" y="5804"/>
                  <a:pt x="6672" y="6038"/>
                </a:cubicBezTo>
                <a:cubicBezTo>
                  <a:pt x="6672" y="6538"/>
                  <a:pt x="6539" y="6939"/>
                  <a:pt x="6272" y="7239"/>
                </a:cubicBezTo>
                <a:cubicBezTo>
                  <a:pt x="6005" y="7506"/>
                  <a:pt x="5671" y="7706"/>
                  <a:pt x="5204" y="7773"/>
                </a:cubicBezTo>
                <a:lnTo>
                  <a:pt x="5204" y="8540"/>
                </a:lnTo>
                <a:lnTo>
                  <a:pt x="4337" y="8540"/>
                </a:lnTo>
                <a:lnTo>
                  <a:pt x="4337" y="7839"/>
                </a:lnTo>
                <a:cubicBezTo>
                  <a:pt x="4037" y="7806"/>
                  <a:pt x="3770" y="7773"/>
                  <a:pt x="3537" y="7739"/>
                </a:cubicBezTo>
                <a:cubicBezTo>
                  <a:pt x="3270" y="7672"/>
                  <a:pt x="3103" y="7606"/>
                  <a:pt x="2969" y="7539"/>
                </a:cubicBezTo>
                <a:lnTo>
                  <a:pt x="3303" y="6572"/>
                </a:lnTo>
                <a:cubicBezTo>
                  <a:pt x="3403" y="6638"/>
                  <a:pt x="3537" y="6705"/>
                  <a:pt x="3703" y="6738"/>
                </a:cubicBezTo>
                <a:cubicBezTo>
                  <a:pt x="3903" y="6805"/>
                  <a:pt x="4104" y="6839"/>
                  <a:pt x="4370" y="6872"/>
                </a:cubicBezTo>
                <a:lnTo>
                  <a:pt x="4370" y="5171"/>
                </a:lnTo>
                <a:cubicBezTo>
                  <a:pt x="4170" y="5104"/>
                  <a:pt x="4004" y="5037"/>
                  <a:pt x="3837" y="4937"/>
                </a:cubicBezTo>
                <a:cubicBezTo>
                  <a:pt x="3670" y="4837"/>
                  <a:pt x="3537" y="4704"/>
                  <a:pt x="3403" y="4604"/>
                </a:cubicBezTo>
                <a:cubicBezTo>
                  <a:pt x="3270" y="4470"/>
                  <a:pt x="3170" y="4303"/>
                  <a:pt x="3070" y="4103"/>
                </a:cubicBezTo>
                <a:cubicBezTo>
                  <a:pt x="3003" y="3936"/>
                  <a:pt x="2969" y="3703"/>
                  <a:pt x="2969" y="3436"/>
                </a:cubicBezTo>
                <a:cubicBezTo>
                  <a:pt x="2969" y="2969"/>
                  <a:pt x="3070" y="2602"/>
                  <a:pt x="3336" y="2335"/>
                </a:cubicBezTo>
                <a:cubicBezTo>
                  <a:pt x="3570" y="2068"/>
                  <a:pt x="3937" y="1902"/>
                  <a:pt x="4370" y="1835"/>
                </a:cubicBezTo>
                <a:lnTo>
                  <a:pt x="4370" y="1068"/>
                </a:lnTo>
                <a:close/>
                <a:moveTo>
                  <a:pt x="4804" y="0"/>
                </a:moveTo>
                <a:cubicBezTo>
                  <a:pt x="2169" y="0"/>
                  <a:pt x="1" y="2169"/>
                  <a:pt x="1" y="4804"/>
                </a:cubicBezTo>
                <a:cubicBezTo>
                  <a:pt x="1" y="7472"/>
                  <a:pt x="2169" y="9607"/>
                  <a:pt x="4804" y="9607"/>
                </a:cubicBezTo>
                <a:cubicBezTo>
                  <a:pt x="7473" y="9607"/>
                  <a:pt x="9608" y="7472"/>
                  <a:pt x="9608" y="4804"/>
                </a:cubicBezTo>
                <a:cubicBezTo>
                  <a:pt x="9608" y="2169"/>
                  <a:pt x="7439" y="0"/>
                  <a:pt x="4804" y="0"/>
                </a:cubicBezTo>
                <a:close/>
              </a:path>
            </a:pathLst>
          </a:custGeom>
          <a:solidFill>
            <a:srgbClr val="60391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7" name="Google Shape;487;p27"/>
          <p:cNvSpPr/>
          <p:nvPr/>
        </p:nvSpPr>
        <p:spPr>
          <a:xfrm>
            <a:off x="-4090512" y="-4096925"/>
            <a:ext cx="16725" cy="33375"/>
          </a:xfrm>
          <a:custGeom>
            <a:avLst/>
            <a:gdLst/>
            <a:ahLst/>
            <a:cxnLst/>
            <a:rect l="l" t="t" r="r" b="b"/>
            <a:pathLst>
              <a:path w="669" h="1335" extrusionOk="0">
                <a:moveTo>
                  <a:pt x="668" y="1"/>
                </a:moveTo>
                <a:cubicBezTo>
                  <a:pt x="435" y="1"/>
                  <a:pt x="234" y="67"/>
                  <a:pt x="134" y="201"/>
                </a:cubicBezTo>
                <a:cubicBezTo>
                  <a:pt x="34" y="301"/>
                  <a:pt x="1" y="434"/>
                  <a:pt x="1" y="634"/>
                </a:cubicBezTo>
                <a:cubicBezTo>
                  <a:pt x="1" y="801"/>
                  <a:pt x="68" y="935"/>
                  <a:pt x="201" y="1035"/>
                </a:cubicBezTo>
                <a:cubicBezTo>
                  <a:pt x="334" y="1168"/>
                  <a:pt x="468" y="1268"/>
                  <a:pt x="668" y="1335"/>
                </a:cubicBezTo>
                <a:lnTo>
                  <a:pt x="668" y="1"/>
                </a:lnTo>
                <a:close/>
              </a:path>
            </a:pathLst>
          </a:custGeom>
          <a:solidFill>
            <a:srgbClr val="60391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8" name="Google Shape;488;p27"/>
          <p:cNvSpPr/>
          <p:nvPr/>
        </p:nvSpPr>
        <p:spPr>
          <a:xfrm>
            <a:off x="-3594312" y="-4310400"/>
            <a:ext cx="542075" cy="542075"/>
          </a:xfrm>
          <a:custGeom>
            <a:avLst/>
            <a:gdLst/>
            <a:ahLst/>
            <a:cxnLst/>
            <a:rect l="l" t="t" r="r" b="b"/>
            <a:pathLst>
              <a:path w="21683" h="21683" extrusionOk="0">
                <a:moveTo>
                  <a:pt x="0" y="5004"/>
                </a:moveTo>
                <a:cubicBezTo>
                  <a:pt x="0" y="2235"/>
                  <a:pt x="2269" y="0"/>
                  <a:pt x="5004" y="0"/>
                </a:cubicBezTo>
                <a:lnTo>
                  <a:pt x="16679" y="0"/>
                </a:lnTo>
                <a:cubicBezTo>
                  <a:pt x="19448" y="0"/>
                  <a:pt x="21683" y="2235"/>
                  <a:pt x="21683" y="5004"/>
                </a:cubicBezTo>
                <a:lnTo>
                  <a:pt x="21683" y="16679"/>
                </a:lnTo>
                <a:cubicBezTo>
                  <a:pt x="21683" y="19414"/>
                  <a:pt x="19448" y="21682"/>
                  <a:pt x="16679" y="21682"/>
                </a:cubicBezTo>
                <a:lnTo>
                  <a:pt x="5004" y="21682"/>
                </a:lnTo>
                <a:cubicBezTo>
                  <a:pt x="2269" y="21682"/>
                  <a:pt x="0" y="19414"/>
                  <a:pt x="0" y="16679"/>
                </a:cubicBezTo>
                <a:close/>
              </a:path>
            </a:pathLst>
          </a:custGeom>
          <a:solidFill>
            <a:srgbClr val="AC732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9" name="Google Shape;489;p27"/>
          <p:cNvSpPr/>
          <p:nvPr/>
        </p:nvSpPr>
        <p:spPr>
          <a:xfrm>
            <a:off x="-3594312" y="-4321250"/>
            <a:ext cx="542075" cy="542075"/>
          </a:xfrm>
          <a:custGeom>
            <a:avLst/>
            <a:gdLst/>
            <a:ahLst/>
            <a:cxnLst/>
            <a:rect l="l" t="t" r="r" b="b"/>
            <a:pathLst>
              <a:path w="21683" h="21683" extrusionOk="0">
                <a:moveTo>
                  <a:pt x="0" y="5004"/>
                </a:moveTo>
                <a:cubicBezTo>
                  <a:pt x="0" y="2235"/>
                  <a:pt x="2269" y="1"/>
                  <a:pt x="5004" y="1"/>
                </a:cubicBezTo>
                <a:lnTo>
                  <a:pt x="16679" y="1"/>
                </a:lnTo>
                <a:cubicBezTo>
                  <a:pt x="19448" y="1"/>
                  <a:pt x="21683" y="2235"/>
                  <a:pt x="21683" y="5004"/>
                </a:cubicBezTo>
                <a:lnTo>
                  <a:pt x="21683" y="16679"/>
                </a:lnTo>
                <a:cubicBezTo>
                  <a:pt x="21683" y="19448"/>
                  <a:pt x="19448" y="21683"/>
                  <a:pt x="16679" y="21683"/>
                </a:cubicBezTo>
                <a:lnTo>
                  <a:pt x="5004" y="21683"/>
                </a:lnTo>
                <a:cubicBezTo>
                  <a:pt x="2269" y="21683"/>
                  <a:pt x="0" y="19448"/>
                  <a:pt x="0" y="16679"/>
                </a:cubicBezTo>
                <a:close/>
              </a:path>
            </a:pathLst>
          </a:custGeom>
          <a:solidFill>
            <a:srgbClr val="AC732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0" name="Google Shape;490;p27"/>
          <p:cNvSpPr/>
          <p:nvPr/>
        </p:nvSpPr>
        <p:spPr>
          <a:xfrm>
            <a:off x="-3580962" y="-4297900"/>
            <a:ext cx="516225" cy="516225"/>
          </a:xfrm>
          <a:custGeom>
            <a:avLst/>
            <a:gdLst/>
            <a:ahLst/>
            <a:cxnLst/>
            <a:rect l="l" t="t" r="r" b="b"/>
            <a:pathLst>
              <a:path w="20649" h="20649" extrusionOk="0">
                <a:moveTo>
                  <a:pt x="0" y="4771"/>
                </a:moveTo>
                <a:cubicBezTo>
                  <a:pt x="0" y="2135"/>
                  <a:pt x="2135" y="1"/>
                  <a:pt x="4770" y="1"/>
                </a:cubicBezTo>
                <a:lnTo>
                  <a:pt x="15878" y="1"/>
                </a:lnTo>
                <a:cubicBezTo>
                  <a:pt x="18513" y="1"/>
                  <a:pt x="20648" y="2135"/>
                  <a:pt x="20648" y="4771"/>
                </a:cubicBezTo>
                <a:lnTo>
                  <a:pt x="20648" y="15879"/>
                </a:lnTo>
                <a:cubicBezTo>
                  <a:pt x="20648" y="18514"/>
                  <a:pt x="18513" y="20649"/>
                  <a:pt x="15878" y="20649"/>
                </a:cubicBezTo>
                <a:lnTo>
                  <a:pt x="4770" y="20649"/>
                </a:lnTo>
                <a:cubicBezTo>
                  <a:pt x="2135" y="20649"/>
                  <a:pt x="0" y="18514"/>
                  <a:pt x="0" y="15879"/>
                </a:cubicBezTo>
                <a:close/>
              </a:path>
            </a:pathLst>
          </a:custGeom>
          <a:solidFill>
            <a:srgbClr val="F3973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1" name="Google Shape;491;p27"/>
          <p:cNvSpPr/>
          <p:nvPr/>
        </p:nvSpPr>
        <p:spPr>
          <a:xfrm>
            <a:off x="-3491737" y="-4228350"/>
            <a:ext cx="349450" cy="366725"/>
          </a:xfrm>
          <a:custGeom>
            <a:avLst/>
            <a:gdLst/>
            <a:ahLst/>
            <a:cxnLst/>
            <a:rect l="l" t="t" r="r" b="b"/>
            <a:pathLst>
              <a:path w="13978" h="14669" extrusionOk="0">
                <a:moveTo>
                  <a:pt x="8590" y="1203"/>
                </a:moveTo>
                <a:cubicBezTo>
                  <a:pt x="9451" y="1203"/>
                  <a:pt x="10315" y="1506"/>
                  <a:pt x="11008" y="2122"/>
                </a:cubicBezTo>
                <a:cubicBezTo>
                  <a:pt x="12509" y="3456"/>
                  <a:pt x="12643" y="5758"/>
                  <a:pt x="11308" y="7259"/>
                </a:cubicBezTo>
                <a:cubicBezTo>
                  <a:pt x="10572" y="8067"/>
                  <a:pt x="9575" y="8479"/>
                  <a:pt x="8578" y="8479"/>
                </a:cubicBezTo>
                <a:cubicBezTo>
                  <a:pt x="7722" y="8479"/>
                  <a:pt x="6865" y="8175"/>
                  <a:pt x="6171" y="7559"/>
                </a:cubicBezTo>
                <a:cubicBezTo>
                  <a:pt x="4670" y="6192"/>
                  <a:pt x="4537" y="3923"/>
                  <a:pt x="5871" y="2422"/>
                </a:cubicBezTo>
                <a:cubicBezTo>
                  <a:pt x="6589" y="1614"/>
                  <a:pt x="7588" y="1203"/>
                  <a:pt x="8590" y="1203"/>
                </a:cubicBezTo>
                <a:close/>
                <a:moveTo>
                  <a:pt x="8593" y="0"/>
                </a:moveTo>
                <a:cubicBezTo>
                  <a:pt x="7264" y="0"/>
                  <a:pt x="5939" y="546"/>
                  <a:pt x="4971" y="1622"/>
                </a:cubicBezTo>
                <a:cubicBezTo>
                  <a:pt x="3269" y="3523"/>
                  <a:pt x="3369" y="6425"/>
                  <a:pt x="5137" y="8226"/>
                </a:cubicBezTo>
                <a:lnTo>
                  <a:pt x="4937" y="8493"/>
                </a:lnTo>
                <a:lnTo>
                  <a:pt x="4804" y="8393"/>
                </a:lnTo>
                <a:lnTo>
                  <a:pt x="4670" y="8527"/>
                </a:lnTo>
                <a:cubicBezTo>
                  <a:pt x="4629" y="8499"/>
                  <a:pt x="4593" y="8483"/>
                  <a:pt x="4556" y="8483"/>
                </a:cubicBezTo>
                <a:cubicBezTo>
                  <a:pt x="4504" y="8483"/>
                  <a:pt x="4448" y="8515"/>
                  <a:pt x="4370" y="8593"/>
                </a:cubicBezTo>
                <a:lnTo>
                  <a:pt x="234" y="13197"/>
                </a:lnTo>
                <a:cubicBezTo>
                  <a:pt x="0" y="13463"/>
                  <a:pt x="34" y="13864"/>
                  <a:pt x="301" y="14097"/>
                </a:cubicBezTo>
                <a:lnTo>
                  <a:pt x="768" y="14498"/>
                </a:lnTo>
                <a:cubicBezTo>
                  <a:pt x="880" y="14610"/>
                  <a:pt x="1032" y="14669"/>
                  <a:pt x="1185" y="14669"/>
                </a:cubicBezTo>
                <a:cubicBezTo>
                  <a:pt x="1349" y="14669"/>
                  <a:pt x="1514" y="14602"/>
                  <a:pt x="1635" y="14464"/>
                </a:cubicBezTo>
                <a:lnTo>
                  <a:pt x="5771" y="9861"/>
                </a:lnTo>
                <a:cubicBezTo>
                  <a:pt x="5871" y="9727"/>
                  <a:pt x="5871" y="9627"/>
                  <a:pt x="5805" y="9527"/>
                </a:cubicBezTo>
                <a:lnTo>
                  <a:pt x="5938" y="9394"/>
                </a:lnTo>
                <a:lnTo>
                  <a:pt x="5805" y="9294"/>
                </a:lnTo>
                <a:lnTo>
                  <a:pt x="6105" y="8994"/>
                </a:lnTo>
                <a:cubicBezTo>
                  <a:pt x="6864" y="9452"/>
                  <a:pt x="7720" y="9679"/>
                  <a:pt x="8576" y="9679"/>
                </a:cubicBezTo>
                <a:cubicBezTo>
                  <a:pt x="9901" y="9679"/>
                  <a:pt x="11223" y="9134"/>
                  <a:pt x="12176" y="8060"/>
                </a:cubicBezTo>
                <a:cubicBezTo>
                  <a:pt x="13977" y="6058"/>
                  <a:pt x="13810" y="3023"/>
                  <a:pt x="11809" y="1221"/>
                </a:cubicBezTo>
                <a:cubicBezTo>
                  <a:pt x="10883" y="404"/>
                  <a:pt x="9737" y="0"/>
                  <a:pt x="8593" y="0"/>
                </a:cubicBezTo>
                <a:close/>
              </a:path>
            </a:pathLst>
          </a:custGeom>
          <a:solidFill>
            <a:srgbClr val="60391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2" name="Google Shape;492;p27"/>
          <p:cNvSpPr/>
          <p:nvPr/>
        </p:nvSpPr>
        <p:spPr>
          <a:xfrm>
            <a:off x="-2845437" y="-4310400"/>
            <a:ext cx="542075" cy="542075"/>
          </a:xfrm>
          <a:custGeom>
            <a:avLst/>
            <a:gdLst/>
            <a:ahLst/>
            <a:cxnLst/>
            <a:rect l="l" t="t" r="r" b="b"/>
            <a:pathLst>
              <a:path w="21683" h="21683" extrusionOk="0">
                <a:moveTo>
                  <a:pt x="0" y="5004"/>
                </a:moveTo>
                <a:cubicBezTo>
                  <a:pt x="0" y="2235"/>
                  <a:pt x="2235" y="0"/>
                  <a:pt x="5004" y="0"/>
                </a:cubicBezTo>
                <a:lnTo>
                  <a:pt x="16679" y="0"/>
                </a:lnTo>
                <a:cubicBezTo>
                  <a:pt x="19447" y="0"/>
                  <a:pt x="21682" y="2235"/>
                  <a:pt x="21682" y="5004"/>
                </a:cubicBezTo>
                <a:lnTo>
                  <a:pt x="21682" y="16679"/>
                </a:lnTo>
                <a:cubicBezTo>
                  <a:pt x="21682" y="19414"/>
                  <a:pt x="19447" y="21682"/>
                  <a:pt x="16679" y="21682"/>
                </a:cubicBezTo>
                <a:lnTo>
                  <a:pt x="5004" y="21682"/>
                </a:lnTo>
                <a:cubicBezTo>
                  <a:pt x="2235" y="21682"/>
                  <a:pt x="0" y="19414"/>
                  <a:pt x="0" y="16679"/>
                </a:cubicBezTo>
                <a:close/>
              </a:path>
            </a:pathLst>
          </a:custGeom>
          <a:solidFill>
            <a:srgbClr val="AC732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3" name="Google Shape;493;p27"/>
          <p:cNvSpPr/>
          <p:nvPr/>
        </p:nvSpPr>
        <p:spPr>
          <a:xfrm>
            <a:off x="-2845437" y="-4321250"/>
            <a:ext cx="542075" cy="542075"/>
          </a:xfrm>
          <a:custGeom>
            <a:avLst/>
            <a:gdLst/>
            <a:ahLst/>
            <a:cxnLst/>
            <a:rect l="l" t="t" r="r" b="b"/>
            <a:pathLst>
              <a:path w="21683" h="21683" extrusionOk="0">
                <a:moveTo>
                  <a:pt x="0" y="5004"/>
                </a:moveTo>
                <a:cubicBezTo>
                  <a:pt x="0" y="2235"/>
                  <a:pt x="2235" y="1"/>
                  <a:pt x="5004" y="1"/>
                </a:cubicBezTo>
                <a:lnTo>
                  <a:pt x="16679" y="1"/>
                </a:lnTo>
                <a:cubicBezTo>
                  <a:pt x="19447" y="1"/>
                  <a:pt x="21682" y="2235"/>
                  <a:pt x="21682" y="5004"/>
                </a:cubicBezTo>
                <a:lnTo>
                  <a:pt x="21682" y="16679"/>
                </a:lnTo>
                <a:cubicBezTo>
                  <a:pt x="21682" y="19448"/>
                  <a:pt x="19447" y="21683"/>
                  <a:pt x="16679" y="21683"/>
                </a:cubicBezTo>
                <a:lnTo>
                  <a:pt x="5004" y="21683"/>
                </a:lnTo>
                <a:cubicBezTo>
                  <a:pt x="2235" y="21683"/>
                  <a:pt x="0" y="19448"/>
                  <a:pt x="0" y="16679"/>
                </a:cubicBezTo>
                <a:close/>
              </a:path>
            </a:pathLst>
          </a:custGeom>
          <a:solidFill>
            <a:srgbClr val="AC732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4" name="Google Shape;494;p27"/>
          <p:cNvSpPr/>
          <p:nvPr/>
        </p:nvSpPr>
        <p:spPr>
          <a:xfrm>
            <a:off x="-2832937" y="-4297900"/>
            <a:ext cx="516225" cy="516225"/>
          </a:xfrm>
          <a:custGeom>
            <a:avLst/>
            <a:gdLst/>
            <a:ahLst/>
            <a:cxnLst/>
            <a:rect l="l" t="t" r="r" b="b"/>
            <a:pathLst>
              <a:path w="20649" h="20649" extrusionOk="0">
                <a:moveTo>
                  <a:pt x="1" y="4771"/>
                </a:moveTo>
                <a:cubicBezTo>
                  <a:pt x="1" y="2135"/>
                  <a:pt x="2135" y="1"/>
                  <a:pt x="4771" y="1"/>
                </a:cubicBezTo>
                <a:lnTo>
                  <a:pt x="15879" y="1"/>
                </a:lnTo>
                <a:cubicBezTo>
                  <a:pt x="18514" y="1"/>
                  <a:pt x="20649" y="2135"/>
                  <a:pt x="20649" y="4771"/>
                </a:cubicBezTo>
                <a:lnTo>
                  <a:pt x="20649" y="15879"/>
                </a:lnTo>
                <a:cubicBezTo>
                  <a:pt x="20649" y="18514"/>
                  <a:pt x="18514" y="20649"/>
                  <a:pt x="15879" y="20649"/>
                </a:cubicBezTo>
                <a:lnTo>
                  <a:pt x="4771" y="20649"/>
                </a:lnTo>
                <a:cubicBezTo>
                  <a:pt x="2135" y="20649"/>
                  <a:pt x="1" y="18514"/>
                  <a:pt x="1" y="15879"/>
                </a:cubicBezTo>
                <a:close/>
              </a:path>
            </a:pathLst>
          </a:custGeom>
          <a:solidFill>
            <a:srgbClr val="F3973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5" name="Google Shape;495;p27"/>
          <p:cNvSpPr/>
          <p:nvPr/>
        </p:nvSpPr>
        <p:spPr>
          <a:xfrm>
            <a:off x="-2701187" y="-4252600"/>
            <a:ext cx="254375" cy="382675"/>
          </a:xfrm>
          <a:custGeom>
            <a:avLst/>
            <a:gdLst/>
            <a:ahLst/>
            <a:cxnLst/>
            <a:rect l="l" t="t" r="r" b="b"/>
            <a:pathLst>
              <a:path w="10175" h="15307" extrusionOk="0">
                <a:moveTo>
                  <a:pt x="6681" y="1167"/>
                </a:moveTo>
                <a:cubicBezTo>
                  <a:pt x="6983" y="1167"/>
                  <a:pt x="7289" y="1238"/>
                  <a:pt x="7573" y="1391"/>
                </a:cubicBezTo>
                <a:cubicBezTo>
                  <a:pt x="8474" y="1858"/>
                  <a:pt x="8841" y="3025"/>
                  <a:pt x="8374" y="3959"/>
                </a:cubicBezTo>
                <a:cubicBezTo>
                  <a:pt x="8025" y="4610"/>
                  <a:pt x="7368" y="4969"/>
                  <a:pt x="6686" y="4969"/>
                </a:cubicBezTo>
                <a:cubicBezTo>
                  <a:pt x="6390" y="4969"/>
                  <a:pt x="6088" y="4901"/>
                  <a:pt x="5805" y="4760"/>
                </a:cubicBezTo>
                <a:cubicBezTo>
                  <a:pt x="4871" y="4260"/>
                  <a:pt x="4504" y="3125"/>
                  <a:pt x="5005" y="2191"/>
                </a:cubicBezTo>
                <a:cubicBezTo>
                  <a:pt x="5329" y="1542"/>
                  <a:pt x="5993" y="1167"/>
                  <a:pt x="6681" y="1167"/>
                </a:cubicBezTo>
                <a:close/>
                <a:moveTo>
                  <a:pt x="6687" y="1"/>
                </a:moveTo>
                <a:cubicBezTo>
                  <a:pt x="5578" y="1"/>
                  <a:pt x="4506" y="610"/>
                  <a:pt x="3970" y="1658"/>
                </a:cubicBezTo>
                <a:cubicBezTo>
                  <a:pt x="3337" y="2825"/>
                  <a:pt x="3570" y="4226"/>
                  <a:pt x="4404" y="5127"/>
                </a:cubicBezTo>
                <a:cubicBezTo>
                  <a:pt x="4404" y="5160"/>
                  <a:pt x="4404" y="5160"/>
                  <a:pt x="4371" y="5160"/>
                </a:cubicBezTo>
                <a:lnTo>
                  <a:pt x="4104" y="5727"/>
                </a:lnTo>
                <a:cubicBezTo>
                  <a:pt x="3970" y="5961"/>
                  <a:pt x="4037" y="6294"/>
                  <a:pt x="4237" y="6461"/>
                </a:cubicBezTo>
                <a:lnTo>
                  <a:pt x="168" y="14233"/>
                </a:lnTo>
                <a:cubicBezTo>
                  <a:pt x="1" y="14567"/>
                  <a:pt x="134" y="14934"/>
                  <a:pt x="435" y="15101"/>
                </a:cubicBezTo>
                <a:lnTo>
                  <a:pt x="668" y="15234"/>
                </a:lnTo>
                <a:cubicBezTo>
                  <a:pt x="767" y="15284"/>
                  <a:pt x="869" y="15307"/>
                  <a:pt x="968" y="15307"/>
                </a:cubicBezTo>
                <a:cubicBezTo>
                  <a:pt x="1202" y="15307"/>
                  <a:pt x="1418" y="15178"/>
                  <a:pt x="1535" y="14967"/>
                </a:cubicBezTo>
                <a:lnTo>
                  <a:pt x="1802" y="14467"/>
                </a:lnTo>
                <a:cubicBezTo>
                  <a:pt x="1854" y="14484"/>
                  <a:pt x="1908" y="14492"/>
                  <a:pt x="1962" y="14492"/>
                </a:cubicBezTo>
                <a:cubicBezTo>
                  <a:pt x="2119" y="14492"/>
                  <a:pt x="2279" y="14424"/>
                  <a:pt x="2403" y="14300"/>
                </a:cubicBezTo>
                <a:lnTo>
                  <a:pt x="4004" y="15134"/>
                </a:lnTo>
                <a:lnTo>
                  <a:pt x="4337" y="14467"/>
                </a:lnTo>
                <a:lnTo>
                  <a:pt x="2770" y="13666"/>
                </a:lnTo>
                <a:lnTo>
                  <a:pt x="2870" y="13466"/>
                </a:lnTo>
                <a:lnTo>
                  <a:pt x="4437" y="14267"/>
                </a:lnTo>
                <a:lnTo>
                  <a:pt x="4771" y="13600"/>
                </a:lnTo>
                <a:lnTo>
                  <a:pt x="3203" y="12799"/>
                </a:lnTo>
                <a:lnTo>
                  <a:pt x="3303" y="12599"/>
                </a:lnTo>
                <a:lnTo>
                  <a:pt x="4871" y="13433"/>
                </a:lnTo>
                <a:lnTo>
                  <a:pt x="5238" y="12766"/>
                </a:lnTo>
                <a:lnTo>
                  <a:pt x="3637" y="11932"/>
                </a:lnTo>
                <a:cubicBezTo>
                  <a:pt x="3670" y="11698"/>
                  <a:pt x="3604" y="11465"/>
                  <a:pt x="3403" y="11331"/>
                </a:cubicBezTo>
                <a:lnTo>
                  <a:pt x="5572" y="7195"/>
                </a:lnTo>
                <a:cubicBezTo>
                  <a:pt x="5617" y="7206"/>
                  <a:pt x="5664" y="7212"/>
                  <a:pt x="5711" y="7212"/>
                </a:cubicBezTo>
                <a:cubicBezTo>
                  <a:pt x="5937" y="7212"/>
                  <a:pt x="6162" y="7082"/>
                  <a:pt x="6272" y="6861"/>
                </a:cubicBezTo>
                <a:lnTo>
                  <a:pt x="6572" y="6328"/>
                </a:lnTo>
                <a:cubicBezTo>
                  <a:pt x="6606" y="6261"/>
                  <a:pt x="6606" y="6194"/>
                  <a:pt x="6639" y="6161"/>
                </a:cubicBezTo>
                <a:cubicBezTo>
                  <a:pt x="7740" y="6161"/>
                  <a:pt x="8841" y="5560"/>
                  <a:pt x="9408" y="4493"/>
                </a:cubicBezTo>
                <a:cubicBezTo>
                  <a:pt x="10175" y="2992"/>
                  <a:pt x="9608" y="1124"/>
                  <a:pt x="8107" y="357"/>
                </a:cubicBezTo>
                <a:cubicBezTo>
                  <a:pt x="7653" y="115"/>
                  <a:pt x="7167" y="1"/>
                  <a:pt x="6687" y="1"/>
                </a:cubicBezTo>
                <a:close/>
              </a:path>
            </a:pathLst>
          </a:custGeom>
          <a:solidFill>
            <a:srgbClr val="60391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6" name="Google Shape;496;p27"/>
          <p:cNvSpPr/>
          <p:nvPr/>
        </p:nvSpPr>
        <p:spPr>
          <a:xfrm>
            <a:off x="-2612787" y="-4252875"/>
            <a:ext cx="162650" cy="416150"/>
          </a:xfrm>
          <a:custGeom>
            <a:avLst/>
            <a:gdLst/>
            <a:ahLst/>
            <a:cxnLst/>
            <a:rect l="l" t="t" r="r" b="b"/>
            <a:pathLst>
              <a:path w="6506" h="16646" extrusionOk="0">
                <a:moveTo>
                  <a:pt x="3103" y="1168"/>
                </a:moveTo>
                <a:cubicBezTo>
                  <a:pt x="4137" y="1168"/>
                  <a:pt x="5004" y="2002"/>
                  <a:pt x="5004" y="3036"/>
                </a:cubicBezTo>
                <a:cubicBezTo>
                  <a:pt x="5038" y="4104"/>
                  <a:pt x="4204" y="4971"/>
                  <a:pt x="3136" y="4971"/>
                </a:cubicBezTo>
                <a:cubicBezTo>
                  <a:pt x="3116" y="4972"/>
                  <a:pt x="3096" y="4972"/>
                  <a:pt x="3076" y="4972"/>
                </a:cubicBezTo>
                <a:cubicBezTo>
                  <a:pt x="2069" y="4972"/>
                  <a:pt x="1235" y="4150"/>
                  <a:pt x="1235" y="3103"/>
                </a:cubicBezTo>
                <a:cubicBezTo>
                  <a:pt x="1202" y="2069"/>
                  <a:pt x="2036" y="1202"/>
                  <a:pt x="3103" y="1168"/>
                </a:cubicBezTo>
                <a:close/>
                <a:moveTo>
                  <a:pt x="3131" y="0"/>
                </a:moveTo>
                <a:cubicBezTo>
                  <a:pt x="3110" y="0"/>
                  <a:pt x="3090" y="0"/>
                  <a:pt x="3070" y="1"/>
                </a:cubicBezTo>
                <a:cubicBezTo>
                  <a:pt x="1368" y="34"/>
                  <a:pt x="1" y="1435"/>
                  <a:pt x="34" y="3136"/>
                </a:cubicBezTo>
                <a:cubicBezTo>
                  <a:pt x="68" y="4437"/>
                  <a:pt x="935" y="5571"/>
                  <a:pt x="2102" y="5972"/>
                </a:cubicBezTo>
                <a:cubicBezTo>
                  <a:pt x="2102" y="6005"/>
                  <a:pt x="2102" y="6005"/>
                  <a:pt x="2102" y="6005"/>
                </a:cubicBezTo>
                <a:lnTo>
                  <a:pt x="2102" y="6639"/>
                </a:lnTo>
                <a:cubicBezTo>
                  <a:pt x="2102" y="6939"/>
                  <a:pt x="2302" y="7173"/>
                  <a:pt x="2569" y="7239"/>
                </a:cubicBezTo>
                <a:lnTo>
                  <a:pt x="2703" y="16012"/>
                </a:lnTo>
                <a:cubicBezTo>
                  <a:pt x="2703" y="16346"/>
                  <a:pt x="3003" y="16646"/>
                  <a:pt x="3370" y="16646"/>
                </a:cubicBezTo>
                <a:lnTo>
                  <a:pt x="3603" y="16646"/>
                </a:lnTo>
                <a:cubicBezTo>
                  <a:pt x="3970" y="16613"/>
                  <a:pt x="4237" y="16346"/>
                  <a:pt x="4237" y="15979"/>
                </a:cubicBezTo>
                <a:lnTo>
                  <a:pt x="4237" y="15412"/>
                </a:lnTo>
                <a:cubicBezTo>
                  <a:pt x="4437" y="15378"/>
                  <a:pt x="4637" y="15212"/>
                  <a:pt x="4704" y="14978"/>
                </a:cubicBezTo>
                <a:lnTo>
                  <a:pt x="6505" y="14945"/>
                </a:lnTo>
                <a:lnTo>
                  <a:pt x="6472" y="14211"/>
                </a:lnTo>
                <a:lnTo>
                  <a:pt x="4704" y="14244"/>
                </a:lnTo>
                <a:lnTo>
                  <a:pt x="4704" y="14011"/>
                </a:lnTo>
                <a:lnTo>
                  <a:pt x="6472" y="13977"/>
                </a:lnTo>
                <a:lnTo>
                  <a:pt x="6472" y="13244"/>
                </a:lnTo>
                <a:lnTo>
                  <a:pt x="4704" y="13277"/>
                </a:lnTo>
                <a:lnTo>
                  <a:pt x="4704" y="13043"/>
                </a:lnTo>
                <a:lnTo>
                  <a:pt x="6472" y="13010"/>
                </a:lnTo>
                <a:lnTo>
                  <a:pt x="6439" y="12276"/>
                </a:lnTo>
                <a:lnTo>
                  <a:pt x="4637" y="12310"/>
                </a:lnTo>
                <a:cubicBezTo>
                  <a:pt x="4571" y="12076"/>
                  <a:pt x="4404" y="11909"/>
                  <a:pt x="4170" y="11909"/>
                </a:cubicBezTo>
                <a:lnTo>
                  <a:pt x="4104" y="7206"/>
                </a:lnTo>
                <a:cubicBezTo>
                  <a:pt x="4371" y="7139"/>
                  <a:pt x="4571" y="6906"/>
                  <a:pt x="4571" y="6606"/>
                </a:cubicBezTo>
                <a:lnTo>
                  <a:pt x="4571" y="5972"/>
                </a:lnTo>
                <a:cubicBezTo>
                  <a:pt x="4571" y="5905"/>
                  <a:pt x="4571" y="5872"/>
                  <a:pt x="4537" y="5805"/>
                </a:cubicBezTo>
                <a:cubicBezTo>
                  <a:pt x="5538" y="5271"/>
                  <a:pt x="6205" y="4237"/>
                  <a:pt x="6205" y="3036"/>
                </a:cubicBezTo>
                <a:cubicBezTo>
                  <a:pt x="6172" y="1355"/>
                  <a:pt x="4804" y="0"/>
                  <a:pt x="3131" y="0"/>
                </a:cubicBezTo>
                <a:close/>
              </a:path>
            </a:pathLst>
          </a:custGeom>
          <a:solidFill>
            <a:srgbClr val="60391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7" name="Google Shape;497;p27"/>
          <p:cNvSpPr/>
          <p:nvPr/>
        </p:nvSpPr>
        <p:spPr>
          <a:xfrm>
            <a:off x="-2097412" y="-4310400"/>
            <a:ext cx="542075" cy="542075"/>
          </a:xfrm>
          <a:custGeom>
            <a:avLst/>
            <a:gdLst/>
            <a:ahLst/>
            <a:cxnLst/>
            <a:rect l="l" t="t" r="r" b="b"/>
            <a:pathLst>
              <a:path w="21683" h="21683" extrusionOk="0">
                <a:moveTo>
                  <a:pt x="1" y="5004"/>
                </a:moveTo>
                <a:cubicBezTo>
                  <a:pt x="1" y="2235"/>
                  <a:pt x="2235" y="0"/>
                  <a:pt x="5004" y="0"/>
                </a:cubicBezTo>
                <a:lnTo>
                  <a:pt x="16679" y="0"/>
                </a:lnTo>
                <a:cubicBezTo>
                  <a:pt x="19448" y="0"/>
                  <a:pt x="21683" y="2235"/>
                  <a:pt x="21683" y="5004"/>
                </a:cubicBezTo>
                <a:lnTo>
                  <a:pt x="21683" y="16679"/>
                </a:lnTo>
                <a:cubicBezTo>
                  <a:pt x="21683" y="19414"/>
                  <a:pt x="19448" y="21682"/>
                  <a:pt x="16679" y="21682"/>
                </a:cubicBezTo>
                <a:lnTo>
                  <a:pt x="5004" y="21682"/>
                </a:lnTo>
                <a:cubicBezTo>
                  <a:pt x="2235" y="21682"/>
                  <a:pt x="1" y="19414"/>
                  <a:pt x="1" y="16679"/>
                </a:cubicBezTo>
                <a:close/>
              </a:path>
            </a:pathLst>
          </a:custGeom>
          <a:solidFill>
            <a:srgbClr val="AC732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8" name="Google Shape;498;p27"/>
          <p:cNvSpPr/>
          <p:nvPr/>
        </p:nvSpPr>
        <p:spPr>
          <a:xfrm>
            <a:off x="-2097412" y="-4321250"/>
            <a:ext cx="542075" cy="542075"/>
          </a:xfrm>
          <a:custGeom>
            <a:avLst/>
            <a:gdLst/>
            <a:ahLst/>
            <a:cxnLst/>
            <a:rect l="l" t="t" r="r" b="b"/>
            <a:pathLst>
              <a:path w="21683" h="21683" extrusionOk="0">
                <a:moveTo>
                  <a:pt x="1" y="5004"/>
                </a:moveTo>
                <a:cubicBezTo>
                  <a:pt x="1" y="2235"/>
                  <a:pt x="2235" y="1"/>
                  <a:pt x="5004" y="1"/>
                </a:cubicBezTo>
                <a:lnTo>
                  <a:pt x="16679" y="1"/>
                </a:lnTo>
                <a:cubicBezTo>
                  <a:pt x="19448" y="1"/>
                  <a:pt x="21683" y="2235"/>
                  <a:pt x="21683" y="5004"/>
                </a:cubicBezTo>
                <a:lnTo>
                  <a:pt x="21683" y="16679"/>
                </a:lnTo>
                <a:cubicBezTo>
                  <a:pt x="21683" y="19448"/>
                  <a:pt x="19448" y="21683"/>
                  <a:pt x="16679" y="21683"/>
                </a:cubicBezTo>
                <a:lnTo>
                  <a:pt x="5004" y="21683"/>
                </a:lnTo>
                <a:cubicBezTo>
                  <a:pt x="2235" y="21683"/>
                  <a:pt x="1" y="19448"/>
                  <a:pt x="1" y="16679"/>
                </a:cubicBezTo>
                <a:close/>
              </a:path>
            </a:pathLst>
          </a:custGeom>
          <a:solidFill>
            <a:srgbClr val="AC732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9" name="Google Shape;499;p27"/>
          <p:cNvSpPr/>
          <p:nvPr/>
        </p:nvSpPr>
        <p:spPr>
          <a:xfrm>
            <a:off x="-2084062" y="-4297900"/>
            <a:ext cx="515375" cy="516225"/>
          </a:xfrm>
          <a:custGeom>
            <a:avLst/>
            <a:gdLst/>
            <a:ahLst/>
            <a:cxnLst/>
            <a:rect l="l" t="t" r="r" b="b"/>
            <a:pathLst>
              <a:path w="20615" h="20649" extrusionOk="0">
                <a:moveTo>
                  <a:pt x="0" y="4771"/>
                </a:moveTo>
                <a:cubicBezTo>
                  <a:pt x="0" y="2135"/>
                  <a:pt x="2135" y="1"/>
                  <a:pt x="4737" y="1"/>
                </a:cubicBezTo>
                <a:lnTo>
                  <a:pt x="15845" y="1"/>
                </a:lnTo>
                <a:cubicBezTo>
                  <a:pt x="18480" y="1"/>
                  <a:pt x="20615" y="2135"/>
                  <a:pt x="20615" y="4771"/>
                </a:cubicBezTo>
                <a:lnTo>
                  <a:pt x="20615" y="15879"/>
                </a:lnTo>
                <a:cubicBezTo>
                  <a:pt x="20615" y="18514"/>
                  <a:pt x="18480" y="20649"/>
                  <a:pt x="15845" y="20649"/>
                </a:cubicBezTo>
                <a:lnTo>
                  <a:pt x="4737" y="20649"/>
                </a:lnTo>
                <a:cubicBezTo>
                  <a:pt x="2102" y="20649"/>
                  <a:pt x="0" y="18514"/>
                  <a:pt x="0" y="15879"/>
                </a:cubicBezTo>
                <a:close/>
              </a:path>
            </a:pathLst>
          </a:custGeom>
          <a:solidFill>
            <a:srgbClr val="F3973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0" name="Google Shape;500;p27"/>
          <p:cNvSpPr/>
          <p:nvPr/>
        </p:nvSpPr>
        <p:spPr>
          <a:xfrm>
            <a:off x="-1941462" y="-4231175"/>
            <a:ext cx="230175" cy="179300"/>
          </a:xfrm>
          <a:custGeom>
            <a:avLst/>
            <a:gdLst/>
            <a:ahLst/>
            <a:cxnLst/>
            <a:rect l="l" t="t" r="r" b="b"/>
            <a:pathLst>
              <a:path w="9207" h="7172" extrusionOk="0">
                <a:moveTo>
                  <a:pt x="2035" y="0"/>
                </a:moveTo>
                <a:cubicBezTo>
                  <a:pt x="901" y="0"/>
                  <a:pt x="0" y="901"/>
                  <a:pt x="0" y="2035"/>
                </a:cubicBezTo>
                <a:lnTo>
                  <a:pt x="0" y="7172"/>
                </a:lnTo>
                <a:lnTo>
                  <a:pt x="1168" y="7172"/>
                </a:lnTo>
                <a:lnTo>
                  <a:pt x="1168" y="2035"/>
                </a:lnTo>
                <a:cubicBezTo>
                  <a:pt x="1168" y="1535"/>
                  <a:pt x="1535" y="1168"/>
                  <a:pt x="2035" y="1168"/>
                </a:cubicBezTo>
                <a:lnTo>
                  <a:pt x="7172" y="1168"/>
                </a:lnTo>
                <a:cubicBezTo>
                  <a:pt x="7639" y="1168"/>
                  <a:pt x="8039" y="1535"/>
                  <a:pt x="8039" y="2035"/>
                </a:cubicBezTo>
                <a:lnTo>
                  <a:pt x="8039" y="7172"/>
                </a:lnTo>
                <a:lnTo>
                  <a:pt x="9207" y="7172"/>
                </a:lnTo>
                <a:lnTo>
                  <a:pt x="9207" y="2035"/>
                </a:lnTo>
                <a:cubicBezTo>
                  <a:pt x="9207" y="901"/>
                  <a:pt x="8306" y="0"/>
                  <a:pt x="7172" y="0"/>
                </a:cubicBezTo>
                <a:close/>
              </a:path>
            </a:pathLst>
          </a:custGeom>
          <a:solidFill>
            <a:srgbClr val="60391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1" name="Google Shape;501;p27"/>
          <p:cNvSpPr/>
          <p:nvPr/>
        </p:nvSpPr>
        <p:spPr>
          <a:xfrm>
            <a:off x="-1964812" y="-4093575"/>
            <a:ext cx="276875" cy="234350"/>
          </a:xfrm>
          <a:custGeom>
            <a:avLst/>
            <a:gdLst/>
            <a:ahLst/>
            <a:cxnLst/>
            <a:rect l="l" t="t" r="r" b="b"/>
            <a:pathLst>
              <a:path w="11075" h="9374" extrusionOk="0">
                <a:moveTo>
                  <a:pt x="5538" y="2235"/>
                </a:moveTo>
                <a:cubicBezTo>
                  <a:pt x="6338" y="2235"/>
                  <a:pt x="6972" y="2869"/>
                  <a:pt x="6972" y="3669"/>
                </a:cubicBezTo>
                <a:cubicBezTo>
                  <a:pt x="6972" y="4236"/>
                  <a:pt x="6638" y="4737"/>
                  <a:pt x="6171" y="4970"/>
                </a:cubicBezTo>
                <a:lnTo>
                  <a:pt x="6405" y="8106"/>
                </a:lnTo>
                <a:lnTo>
                  <a:pt x="4670" y="8106"/>
                </a:lnTo>
                <a:lnTo>
                  <a:pt x="4904" y="4970"/>
                </a:lnTo>
                <a:cubicBezTo>
                  <a:pt x="4437" y="4737"/>
                  <a:pt x="4103" y="4270"/>
                  <a:pt x="4103" y="3669"/>
                </a:cubicBezTo>
                <a:cubicBezTo>
                  <a:pt x="4103" y="2869"/>
                  <a:pt x="4737" y="2235"/>
                  <a:pt x="5538" y="2235"/>
                </a:cubicBezTo>
                <a:close/>
                <a:moveTo>
                  <a:pt x="2002" y="0"/>
                </a:moveTo>
                <a:cubicBezTo>
                  <a:pt x="901" y="0"/>
                  <a:pt x="0" y="901"/>
                  <a:pt x="0" y="2001"/>
                </a:cubicBezTo>
                <a:lnTo>
                  <a:pt x="0" y="7405"/>
                </a:lnTo>
                <a:cubicBezTo>
                  <a:pt x="0" y="8506"/>
                  <a:pt x="901" y="9373"/>
                  <a:pt x="2002" y="9373"/>
                </a:cubicBezTo>
                <a:lnTo>
                  <a:pt x="9073" y="9373"/>
                </a:lnTo>
                <a:cubicBezTo>
                  <a:pt x="10174" y="9373"/>
                  <a:pt x="11075" y="8506"/>
                  <a:pt x="11075" y="7405"/>
                </a:cubicBezTo>
                <a:lnTo>
                  <a:pt x="11075" y="2001"/>
                </a:lnTo>
                <a:cubicBezTo>
                  <a:pt x="11075" y="901"/>
                  <a:pt x="10174" y="0"/>
                  <a:pt x="9073" y="0"/>
                </a:cubicBezTo>
                <a:close/>
              </a:path>
            </a:pathLst>
          </a:custGeom>
          <a:solidFill>
            <a:srgbClr val="60391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2" name="Google Shape;502;p27"/>
          <p:cNvSpPr/>
          <p:nvPr/>
        </p:nvSpPr>
        <p:spPr>
          <a:xfrm>
            <a:off x="5068375" y="1912250"/>
            <a:ext cx="3429000" cy="546600"/>
          </a:xfrm>
          <a:prstGeom prst="roundRect">
            <a:avLst>
              <a:gd name="adj" fmla="val 16667"/>
            </a:avLst>
          </a:prstGeom>
          <a:solidFill>
            <a:schemeClr val="lt2"/>
          </a:solidFill>
          <a:ln>
            <a:noFill/>
          </a:ln>
        </p:spPr>
        <p:txBody>
          <a:bodyPr spcFirstLastPara="1" wrap="square" lIns="182875" tIns="91425" rIns="137150" bIns="91425" anchor="ctr" anchorCtr="0">
            <a:noAutofit/>
          </a:bodyPr>
          <a:lstStyle/>
          <a:p>
            <a:pPr marL="0" marR="0" lvl="0" indent="0" algn="r" rtl="0">
              <a:lnSpc>
                <a:spcPct val="100000"/>
              </a:lnSpc>
              <a:spcBef>
                <a:spcPts val="0"/>
              </a:spcBef>
              <a:spcAft>
                <a:spcPts val="0"/>
              </a:spcAft>
              <a:buClr>
                <a:schemeClr val="dk1"/>
              </a:buClr>
              <a:buSzPts val="1100"/>
              <a:buFont typeface="Arial"/>
              <a:buNone/>
            </a:pPr>
            <a:r>
              <a:rPr lang="en" sz="1700">
                <a:solidFill>
                  <a:schemeClr val="dk1"/>
                </a:solidFill>
                <a:latin typeface="Roboto"/>
                <a:ea typeface="Roboto"/>
                <a:cs typeface="Roboto"/>
                <a:sym typeface="Roboto"/>
              </a:rPr>
              <a:t>Colour Brightness</a:t>
            </a:r>
            <a:endParaRPr sz="1700" b="0" i="0" u="none" strike="noStrike" cap="none">
              <a:solidFill>
                <a:schemeClr val="dk1"/>
              </a:solidFill>
              <a:latin typeface="Roboto"/>
              <a:ea typeface="Roboto"/>
              <a:cs typeface="Roboto"/>
              <a:sym typeface="Roboto"/>
            </a:endParaRPr>
          </a:p>
        </p:txBody>
      </p:sp>
      <p:sp>
        <p:nvSpPr>
          <p:cNvPr id="503" name="Google Shape;503;p27"/>
          <p:cNvSpPr/>
          <p:nvPr/>
        </p:nvSpPr>
        <p:spPr>
          <a:xfrm>
            <a:off x="5056150" y="3547413"/>
            <a:ext cx="3429000" cy="546600"/>
          </a:xfrm>
          <a:prstGeom prst="roundRect">
            <a:avLst>
              <a:gd name="adj" fmla="val 16667"/>
            </a:avLst>
          </a:prstGeom>
          <a:solidFill>
            <a:schemeClr val="lt2"/>
          </a:solidFill>
          <a:ln>
            <a:noFill/>
          </a:ln>
        </p:spPr>
        <p:txBody>
          <a:bodyPr spcFirstLastPara="1" wrap="square" lIns="182875" tIns="91425" rIns="137150" bIns="91425" anchor="ctr" anchorCtr="0">
            <a:noAutofit/>
          </a:bodyPr>
          <a:lstStyle/>
          <a:p>
            <a:pPr marL="0" marR="0" lvl="0" indent="0" algn="r" rtl="0">
              <a:lnSpc>
                <a:spcPct val="100000"/>
              </a:lnSpc>
              <a:spcBef>
                <a:spcPts val="0"/>
              </a:spcBef>
              <a:spcAft>
                <a:spcPts val="0"/>
              </a:spcAft>
              <a:buClr>
                <a:schemeClr val="dk1"/>
              </a:buClr>
              <a:buSzPts val="1100"/>
              <a:buFont typeface="Arial"/>
              <a:buNone/>
            </a:pPr>
            <a:r>
              <a:rPr lang="en" sz="1700">
                <a:solidFill>
                  <a:schemeClr val="dk1"/>
                </a:solidFill>
                <a:latin typeface="Roboto"/>
                <a:ea typeface="Roboto"/>
                <a:cs typeface="Roboto"/>
                <a:sym typeface="Roboto"/>
              </a:rPr>
              <a:t>Size</a:t>
            </a:r>
            <a:endParaRPr sz="1700" b="0" i="0" u="none" strike="noStrike" cap="none">
              <a:solidFill>
                <a:schemeClr val="dk1"/>
              </a:solidFill>
              <a:latin typeface="Roboto"/>
              <a:ea typeface="Roboto"/>
              <a:cs typeface="Roboto"/>
              <a:sym typeface="Roboto"/>
            </a:endParaRPr>
          </a:p>
        </p:txBody>
      </p:sp>
      <p:sp>
        <p:nvSpPr>
          <p:cNvPr id="504" name="Google Shape;504;p27"/>
          <p:cNvSpPr/>
          <p:nvPr/>
        </p:nvSpPr>
        <p:spPr>
          <a:xfrm>
            <a:off x="4831425" y="1911259"/>
            <a:ext cx="547291" cy="546636"/>
          </a:xfrm>
          <a:custGeom>
            <a:avLst/>
            <a:gdLst/>
            <a:ahLst/>
            <a:cxnLst/>
            <a:rect l="l" t="t" r="r" b="b"/>
            <a:pathLst>
              <a:path w="27554" h="27521" extrusionOk="0">
                <a:moveTo>
                  <a:pt x="27553" y="13777"/>
                </a:moveTo>
                <a:cubicBezTo>
                  <a:pt x="27553" y="21349"/>
                  <a:pt x="21382" y="27520"/>
                  <a:pt x="13777" y="27520"/>
                </a:cubicBezTo>
                <a:cubicBezTo>
                  <a:pt x="6171" y="27520"/>
                  <a:pt x="0" y="21349"/>
                  <a:pt x="0" y="13777"/>
                </a:cubicBezTo>
                <a:cubicBezTo>
                  <a:pt x="0" y="6172"/>
                  <a:pt x="6171" y="1"/>
                  <a:pt x="13777" y="1"/>
                </a:cubicBezTo>
                <a:cubicBezTo>
                  <a:pt x="21382" y="1"/>
                  <a:pt x="27553" y="6172"/>
                  <a:pt x="27553" y="13777"/>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1100"/>
              <a:buFont typeface="Arial"/>
              <a:buNone/>
            </a:pPr>
            <a:r>
              <a:rPr lang="en" sz="2500" b="1" i="0" u="none" strike="noStrike" cap="none">
                <a:solidFill>
                  <a:schemeClr val="lt1"/>
                </a:solidFill>
                <a:latin typeface="Roboto"/>
                <a:ea typeface="Roboto"/>
                <a:cs typeface="Roboto"/>
                <a:sym typeface="Roboto"/>
              </a:rPr>
              <a:t>1</a:t>
            </a:r>
            <a:endParaRPr sz="1400" b="0" i="0" u="none" strike="noStrike" cap="none">
              <a:solidFill>
                <a:schemeClr val="lt1"/>
              </a:solidFill>
              <a:latin typeface="Arial"/>
              <a:ea typeface="Arial"/>
              <a:cs typeface="Arial"/>
              <a:sym typeface="Arial"/>
            </a:endParaRPr>
          </a:p>
        </p:txBody>
      </p:sp>
      <p:sp>
        <p:nvSpPr>
          <p:cNvPr id="505" name="Google Shape;505;p27"/>
          <p:cNvSpPr/>
          <p:nvPr/>
        </p:nvSpPr>
        <p:spPr>
          <a:xfrm>
            <a:off x="4831425" y="3544105"/>
            <a:ext cx="547291" cy="546636"/>
          </a:xfrm>
          <a:custGeom>
            <a:avLst/>
            <a:gdLst/>
            <a:ahLst/>
            <a:cxnLst/>
            <a:rect l="l" t="t" r="r" b="b"/>
            <a:pathLst>
              <a:path w="27554" h="27521" extrusionOk="0">
                <a:moveTo>
                  <a:pt x="27553" y="13777"/>
                </a:moveTo>
                <a:cubicBezTo>
                  <a:pt x="27553" y="21349"/>
                  <a:pt x="21382" y="27520"/>
                  <a:pt x="13777" y="27520"/>
                </a:cubicBezTo>
                <a:cubicBezTo>
                  <a:pt x="6171" y="27520"/>
                  <a:pt x="0" y="21349"/>
                  <a:pt x="0" y="13777"/>
                </a:cubicBezTo>
                <a:cubicBezTo>
                  <a:pt x="0" y="6172"/>
                  <a:pt x="6171" y="0"/>
                  <a:pt x="13777" y="0"/>
                </a:cubicBezTo>
                <a:cubicBezTo>
                  <a:pt x="21382" y="0"/>
                  <a:pt x="27553" y="6172"/>
                  <a:pt x="27553" y="13777"/>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1100"/>
              <a:buFont typeface="Arial"/>
              <a:buNone/>
            </a:pPr>
            <a:r>
              <a:rPr lang="en" sz="2500" b="1">
                <a:solidFill>
                  <a:schemeClr val="lt1"/>
                </a:solidFill>
                <a:latin typeface="Roboto"/>
                <a:ea typeface="Roboto"/>
                <a:cs typeface="Roboto"/>
                <a:sym typeface="Roboto"/>
              </a:rPr>
              <a:t>3</a:t>
            </a:r>
            <a:endParaRPr sz="1400" b="0" i="0" u="none" strike="noStrike" cap="none">
              <a:solidFill>
                <a:schemeClr val="lt1"/>
              </a:solidFill>
              <a:latin typeface="Arial"/>
              <a:ea typeface="Arial"/>
              <a:cs typeface="Arial"/>
              <a:sym typeface="Arial"/>
            </a:endParaRPr>
          </a:p>
        </p:txBody>
      </p:sp>
      <p:sp>
        <p:nvSpPr>
          <p:cNvPr id="506" name="Google Shape;506;p27"/>
          <p:cNvSpPr txBox="1"/>
          <p:nvPr/>
        </p:nvSpPr>
        <p:spPr>
          <a:xfrm>
            <a:off x="4673600" y="406400"/>
            <a:ext cx="3981600" cy="679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2400" b="1">
                <a:solidFill>
                  <a:schemeClr val="dk1"/>
                </a:solidFill>
                <a:latin typeface="Roboto"/>
                <a:ea typeface="Roboto"/>
                <a:cs typeface="Roboto"/>
                <a:sym typeface="Roboto"/>
              </a:rPr>
              <a:t>Dashboard Design</a:t>
            </a:r>
            <a:endParaRPr sz="2200">
              <a:latin typeface="Roboto"/>
              <a:ea typeface="Roboto"/>
              <a:cs typeface="Roboto"/>
              <a:sym typeface="Roboto"/>
            </a:endParaRPr>
          </a:p>
        </p:txBody>
      </p:sp>
      <p:sp>
        <p:nvSpPr>
          <p:cNvPr id="507" name="Google Shape;507;p27"/>
          <p:cNvSpPr txBox="1"/>
          <p:nvPr/>
        </p:nvSpPr>
        <p:spPr>
          <a:xfrm>
            <a:off x="5304350" y="985125"/>
            <a:ext cx="2720100" cy="516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latin typeface="Roboto"/>
                <a:ea typeface="Roboto"/>
                <a:cs typeface="Roboto"/>
                <a:sym typeface="Roboto"/>
              </a:rPr>
              <a:t>Preattentive Attribute</a:t>
            </a:r>
            <a:endParaRPr sz="1800" b="1">
              <a:latin typeface="Roboto"/>
              <a:ea typeface="Roboto"/>
              <a:cs typeface="Roboto"/>
              <a:sym typeface="Roboto"/>
            </a:endParaRPr>
          </a:p>
        </p:txBody>
      </p:sp>
      <p:sp>
        <p:nvSpPr>
          <p:cNvPr id="508" name="Google Shape;508;p27"/>
          <p:cNvSpPr txBox="1"/>
          <p:nvPr/>
        </p:nvSpPr>
        <p:spPr>
          <a:xfrm>
            <a:off x="1825850" y="4501575"/>
            <a:ext cx="7627500" cy="679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latin typeface="Roboto"/>
                <a:ea typeface="Roboto"/>
                <a:cs typeface="Roboto"/>
                <a:sym typeface="Roboto"/>
              </a:rPr>
              <a:t>These attributes pop-out the different element immediately without any conscious effort.</a:t>
            </a:r>
            <a:endParaRPr>
              <a:latin typeface="Roboto"/>
              <a:ea typeface="Roboto"/>
              <a:cs typeface="Roboto"/>
              <a:sym typeface="Roboto"/>
            </a:endParaRPr>
          </a:p>
          <a:p>
            <a:pPr marL="0" lvl="0" indent="0" algn="l" rtl="0">
              <a:spcBef>
                <a:spcPts val="0"/>
              </a:spcBef>
              <a:spcAft>
                <a:spcPts val="0"/>
              </a:spcAft>
              <a:buNone/>
            </a:pPr>
            <a:endParaRPr>
              <a:latin typeface="Roboto"/>
              <a:ea typeface="Roboto"/>
              <a:cs typeface="Roboto"/>
              <a:sym typeface="Roboto"/>
            </a:endParaRPr>
          </a:p>
        </p:txBody>
      </p:sp>
      <p:sp>
        <p:nvSpPr>
          <p:cNvPr id="509" name="Google Shape;509;p27"/>
          <p:cNvSpPr/>
          <p:nvPr/>
        </p:nvSpPr>
        <p:spPr>
          <a:xfrm>
            <a:off x="5062250" y="2728188"/>
            <a:ext cx="3429000" cy="546600"/>
          </a:xfrm>
          <a:prstGeom prst="roundRect">
            <a:avLst>
              <a:gd name="adj" fmla="val 16667"/>
            </a:avLst>
          </a:prstGeom>
          <a:solidFill>
            <a:schemeClr val="lt2"/>
          </a:solidFill>
          <a:ln>
            <a:noFill/>
          </a:ln>
        </p:spPr>
        <p:txBody>
          <a:bodyPr spcFirstLastPara="1" wrap="square" lIns="182875" tIns="91425" rIns="137150" bIns="91425" anchor="ctr" anchorCtr="0">
            <a:noAutofit/>
          </a:bodyPr>
          <a:lstStyle/>
          <a:p>
            <a:pPr marL="0" marR="0" lvl="0" indent="0" algn="r" rtl="0">
              <a:lnSpc>
                <a:spcPct val="100000"/>
              </a:lnSpc>
              <a:spcBef>
                <a:spcPts val="0"/>
              </a:spcBef>
              <a:spcAft>
                <a:spcPts val="0"/>
              </a:spcAft>
              <a:buClr>
                <a:schemeClr val="dk1"/>
              </a:buClr>
              <a:buSzPts val="1100"/>
              <a:buFont typeface="Arial"/>
              <a:buNone/>
            </a:pPr>
            <a:r>
              <a:rPr lang="en" sz="1700">
                <a:solidFill>
                  <a:schemeClr val="dk1"/>
                </a:solidFill>
                <a:latin typeface="Roboto"/>
                <a:ea typeface="Roboto"/>
                <a:cs typeface="Roboto"/>
                <a:sym typeface="Roboto"/>
              </a:rPr>
              <a:t>Colour Saturation</a:t>
            </a:r>
            <a:endParaRPr sz="1700" b="0" i="0" u="none" strike="noStrike" cap="none">
              <a:solidFill>
                <a:schemeClr val="dk1"/>
              </a:solidFill>
              <a:latin typeface="Roboto"/>
              <a:ea typeface="Roboto"/>
              <a:cs typeface="Roboto"/>
              <a:sym typeface="Roboto"/>
            </a:endParaRPr>
          </a:p>
        </p:txBody>
      </p:sp>
      <p:sp>
        <p:nvSpPr>
          <p:cNvPr id="510" name="Google Shape;510;p27"/>
          <p:cNvSpPr/>
          <p:nvPr/>
        </p:nvSpPr>
        <p:spPr>
          <a:xfrm>
            <a:off x="4837525" y="2728177"/>
            <a:ext cx="547291" cy="546616"/>
          </a:xfrm>
          <a:custGeom>
            <a:avLst/>
            <a:gdLst/>
            <a:ahLst/>
            <a:cxnLst/>
            <a:rect l="l" t="t" r="r" b="b"/>
            <a:pathLst>
              <a:path w="27554" h="27520" extrusionOk="0">
                <a:moveTo>
                  <a:pt x="27553" y="13777"/>
                </a:moveTo>
                <a:cubicBezTo>
                  <a:pt x="27553" y="21349"/>
                  <a:pt x="21382" y="27520"/>
                  <a:pt x="13777" y="27520"/>
                </a:cubicBezTo>
                <a:cubicBezTo>
                  <a:pt x="6171" y="27520"/>
                  <a:pt x="0" y="21349"/>
                  <a:pt x="0" y="13777"/>
                </a:cubicBezTo>
                <a:cubicBezTo>
                  <a:pt x="0" y="6171"/>
                  <a:pt x="6171" y="0"/>
                  <a:pt x="13777" y="0"/>
                </a:cubicBezTo>
                <a:cubicBezTo>
                  <a:pt x="21382" y="0"/>
                  <a:pt x="27553" y="6171"/>
                  <a:pt x="27553" y="13777"/>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1100"/>
              <a:buFont typeface="Arial"/>
              <a:buNone/>
            </a:pPr>
            <a:r>
              <a:rPr lang="en" sz="2500" b="1" i="0" u="none" strike="noStrike" cap="none">
                <a:solidFill>
                  <a:schemeClr val="lt1"/>
                </a:solidFill>
                <a:latin typeface="Roboto"/>
                <a:ea typeface="Roboto"/>
                <a:cs typeface="Roboto"/>
                <a:sym typeface="Roboto"/>
              </a:rPr>
              <a:t>2</a:t>
            </a: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ga2370818e4_0_0"/>
          <p:cNvSpPr/>
          <p:nvPr/>
        </p:nvSpPr>
        <p:spPr>
          <a:xfrm>
            <a:off x="2255161" y="3449850"/>
            <a:ext cx="4474187" cy="132826"/>
          </a:xfrm>
          <a:custGeom>
            <a:avLst/>
            <a:gdLst/>
            <a:ahLst/>
            <a:cxnLst/>
            <a:rect l="l" t="t" r="r" b="b"/>
            <a:pathLst>
              <a:path w="72686" h="9107" extrusionOk="0">
                <a:moveTo>
                  <a:pt x="0" y="0"/>
                </a:moveTo>
                <a:lnTo>
                  <a:pt x="0" y="9107"/>
                </a:lnTo>
                <a:lnTo>
                  <a:pt x="72686" y="9107"/>
                </a:lnTo>
                <a:lnTo>
                  <a:pt x="72686" y="0"/>
                </a:lnTo>
                <a:close/>
              </a:path>
            </a:pathLst>
          </a:custGeom>
          <a:solidFill>
            <a:schemeClr val="dk2"/>
          </a:solidFill>
          <a:ln w="1905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5" name="Google Shape;275;ga2370818e4_0_0"/>
          <p:cNvSpPr txBox="1">
            <a:spLocks noGrp="1"/>
          </p:cNvSpPr>
          <p:nvPr>
            <p:ph type="title"/>
          </p:nvPr>
        </p:nvSpPr>
        <p:spPr>
          <a:xfrm>
            <a:off x="2857489" y="536650"/>
            <a:ext cx="3429000" cy="4812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Clr>
                <a:schemeClr val="dk1"/>
              </a:buClr>
              <a:buSzPts val="1100"/>
              <a:buFont typeface="Arial"/>
              <a:buNone/>
            </a:pPr>
            <a:r>
              <a:rPr lang="en"/>
              <a:t>Design Concept</a:t>
            </a:r>
            <a:endParaRPr/>
          </a:p>
        </p:txBody>
      </p:sp>
      <p:grpSp>
        <p:nvGrpSpPr>
          <p:cNvPr id="276" name="Google Shape;276;ga2370818e4_0_0"/>
          <p:cNvGrpSpPr/>
          <p:nvPr/>
        </p:nvGrpSpPr>
        <p:grpSpPr>
          <a:xfrm>
            <a:off x="1205500" y="1776413"/>
            <a:ext cx="1551927" cy="1806255"/>
            <a:chOff x="1205500" y="1776413"/>
            <a:chExt cx="1551927" cy="1806255"/>
          </a:xfrm>
        </p:grpSpPr>
        <p:sp>
          <p:nvSpPr>
            <p:cNvPr id="277" name="Google Shape;277;ga2370818e4_0_0"/>
            <p:cNvSpPr/>
            <p:nvPr/>
          </p:nvSpPr>
          <p:spPr>
            <a:xfrm>
              <a:off x="1205500" y="1776413"/>
              <a:ext cx="1551927" cy="651409"/>
            </a:xfrm>
            <a:custGeom>
              <a:avLst/>
              <a:gdLst/>
              <a:ahLst/>
              <a:cxnLst/>
              <a:rect l="l" t="t" r="r" b="b"/>
              <a:pathLst>
                <a:path w="90032" h="47635" extrusionOk="0">
                  <a:moveTo>
                    <a:pt x="44999" y="1"/>
                  </a:moveTo>
                  <a:lnTo>
                    <a:pt x="0" y="43532"/>
                  </a:lnTo>
                  <a:lnTo>
                    <a:pt x="4103" y="47635"/>
                  </a:lnTo>
                  <a:lnTo>
                    <a:pt x="44999" y="8173"/>
                  </a:lnTo>
                  <a:lnTo>
                    <a:pt x="85928" y="47635"/>
                  </a:lnTo>
                  <a:lnTo>
                    <a:pt x="90031" y="43532"/>
                  </a:lnTo>
                  <a:lnTo>
                    <a:pt x="44999"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78" name="Google Shape;278;ga2370818e4_0_0"/>
            <p:cNvGrpSpPr/>
            <p:nvPr/>
          </p:nvGrpSpPr>
          <p:grpSpPr>
            <a:xfrm>
              <a:off x="1358991" y="1917083"/>
              <a:ext cx="1249722" cy="1001698"/>
              <a:chOff x="1510700" y="1726228"/>
              <a:chExt cx="1447275" cy="1462547"/>
            </a:xfrm>
          </p:grpSpPr>
          <p:sp>
            <p:nvSpPr>
              <p:cNvPr id="279" name="Google Shape;279;ga2370818e4_0_0"/>
              <p:cNvSpPr/>
              <p:nvPr/>
            </p:nvSpPr>
            <p:spPr>
              <a:xfrm>
                <a:off x="1510700" y="1726228"/>
                <a:ext cx="1447200" cy="696000"/>
              </a:xfrm>
              <a:prstGeom prst="triangle">
                <a:avLst>
                  <a:gd name="adj" fmla="val 50000"/>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0" name="Google Shape;280;ga2370818e4_0_0"/>
              <p:cNvSpPr/>
              <p:nvPr/>
            </p:nvSpPr>
            <p:spPr>
              <a:xfrm>
                <a:off x="1510775" y="2412675"/>
                <a:ext cx="1447200" cy="7761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81" name="Google Shape;281;ga2370818e4_0_0"/>
            <p:cNvSpPr/>
            <p:nvPr/>
          </p:nvSpPr>
          <p:spPr>
            <a:xfrm>
              <a:off x="1737874" y="2252083"/>
              <a:ext cx="491248" cy="491403"/>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282" name="Google Shape;282;ga2370818e4_0_0"/>
            <p:cNvSpPr/>
            <p:nvPr/>
          </p:nvSpPr>
          <p:spPr>
            <a:xfrm>
              <a:off x="1354435" y="3449843"/>
              <a:ext cx="1254080" cy="132826"/>
            </a:xfrm>
            <a:custGeom>
              <a:avLst/>
              <a:gdLst/>
              <a:ahLst/>
              <a:cxnLst/>
              <a:rect l="l" t="t" r="r" b="b"/>
              <a:pathLst>
                <a:path w="72753" h="9107" extrusionOk="0">
                  <a:moveTo>
                    <a:pt x="1" y="0"/>
                  </a:moveTo>
                  <a:lnTo>
                    <a:pt x="1" y="9107"/>
                  </a:lnTo>
                  <a:lnTo>
                    <a:pt x="72753" y="9107"/>
                  </a:lnTo>
                  <a:lnTo>
                    <a:pt x="72753" y="0"/>
                  </a:lnTo>
                  <a:close/>
                </a:path>
              </a:pathLst>
            </a:custGeom>
            <a:solidFill>
              <a:schemeClr val="accent4"/>
            </a:solidFill>
            <a:ln w="1905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3" name="Google Shape;283;ga2370818e4_0_0"/>
            <p:cNvSpPr/>
            <p:nvPr/>
          </p:nvSpPr>
          <p:spPr>
            <a:xfrm>
              <a:off x="1355021" y="3317011"/>
              <a:ext cx="1252925" cy="132840"/>
            </a:xfrm>
            <a:custGeom>
              <a:avLst/>
              <a:gdLst/>
              <a:ahLst/>
              <a:cxnLst/>
              <a:rect l="l" t="t" r="r" b="b"/>
              <a:pathLst>
                <a:path w="72686" h="9108" extrusionOk="0">
                  <a:moveTo>
                    <a:pt x="0" y="1"/>
                  </a:moveTo>
                  <a:lnTo>
                    <a:pt x="0" y="9107"/>
                  </a:lnTo>
                  <a:lnTo>
                    <a:pt x="72686" y="9107"/>
                  </a:lnTo>
                  <a:lnTo>
                    <a:pt x="72686" y="1"/>
                  </a:lnTo>
                  <a:close/>
                </a:path>
              </a:pathLst>
            </a:custGeom>
            <a:solidFill>
              <a:schemeClr val="accent4"/>
            </a:solidFill>
            <a:ln w="1905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4" name="Google Shape;284;ga2370818e4_0_0"/>
            <p:cNvSpPr/>
            <p:nvPr/>
          </p:nvSpPr>
          <p:spPr>
            <a:xfrm>
              <a:off x="1355021" y="3184193"/>
              <a:ext cx="1252925" cy="132826"/>
            </a:xfrm>
            <a:custGeom>
              <a:avLst/>
              <a:gdLst/>
              <a:ahLst/>
              <a:cxnLst/>
              <a:rect l="l" t="t" r="r" b="b"/>
              <a:pathLst>
                <a:path w="72686" h="9107" extrusionOk="0">
                  <a:moveTo>
                    <a:pt x="0" y="0"/>
                  </a:moveTo>
                  <a:lnTo>
                    <a:pt x="0" y="9107"/>
                  </a:lnTo>
                  <a:lnTo>
                    <a:pt x="72686" y="9107"/>
                  </a:lnTo>
                  <a:lnTo>
                    <a:pt x="72686" y="0"/>
                  </a:lnTo>
                  <a:close/>
                </a:path>
              </a:pathLst>
            </a:custGeom>
            <a:solidFill>
              <a:schemeClr val="accent4"/>
            </a:solidFill>
            <a:ln w="1905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5" name="Google Shape;285;ga2370818e4_0_0"/>
            <p:cNvSpPr/>
            <p:nvPr/>
          </p:nvSpPr>
          <p:spPr>
            <a:xfrm>
              <a:off x="1355021" y="3051857"/>
              <a:ext cx="1252925" cy="132344"/>
            </a:xfrm>
            <a:custGeom>
              <a:avLst/>
              <a:gdLst/>
              <a:ahLst/>
              <a:cxnLst/>
              <a:rect l="l" t="t" r="r" b="b"/>
              <a:pathLst>
                <a:path w="72686" h="9074" extrusionOk="0">
                  <a:moveTo>
                    <a:pt x="0" y="0"/>
                  </a:moveTo>
                  <a:lnTo>
                    <a:pt x="0" y="9073"/>
                  </a:lnTo>
                  <a:lnTo>
                    <a:pt x="72686" y="9073"/>
                  </a:lnTo>
                  <a:lnTo>
                    <a:pt x="72686" y="0"/>
                  </a:lnTo>
                  <a:close/>
                </a:path>
              </a:pathLst>
            </a:custGeom>
            <a:solidFill>
              <a:schemeClr val="accent1"/>
            </a:solidFill>
            <a:ln w="1905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6" name="Google Shape;286;ga2370818e4_0_0"/>
            <p:cNvSpPr/>
            <p:nvPr/>
          </p:nvSpPr>
          <p:spPr>
            <a:xfrm>
              <a:off x="1355021" y="2919025"/>
              <a:ext cx="1252925" cy="132840"/>
            </a:xfrm>
            <a:custGeom>
              <a:avLst/>
              <a:gdLst/>
              <a:ahLst/>
              <a:cxnLst/>
              <a:rect l="l" t="t" r="r" b="b"/>
              <a:pathLst>
                <a:path w="72686" h="9108" extrusionOk="0">
                  <a:moveTo>
                    <a:pt x="0" y="1"/>
                  </a:moveTo>
                  <a:lnTo>
                    <a:pt x="0" y="9107"/>
                  </a:lnTo>
                  <a:lnTo>
                    <a:pt x="72686" y="9107"/>
                  </a:lnTo>
                  <a:lnTo>
                    <a:pt x="72686" y="1"/>
                  </a:lnTo>
                  <a:close/>
                </a:path>
              </a:pathLst>
            </a:custGeom>
            <a:solidFill>
              <a:schemeClr val="accent1"/>
            </a:solidFill>
            <a:ln w="1905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87" name="Google Shape;287;ga2370818e4_0_0"/>
          <p:cNvGrpSpPr/>
          <p:nvPr/>
        </p:nvGrpSpPr>
        <p:grpSpPr>
          <a:xfrm>
            <a:off x="6388507" y="1776413"/>
            <a:ext cx="1551927" cy="1806255"/>
            <a:chOff x="6388507" y="1776413"/>
            <a:chExt cx="1551927" cy="1806255"/>
          </a:xfrm>
        </p:grpSpPr>
        <p:sp>
          <p:nvSpPr>
            <p:cNvPr id="288" name="Google Shape;288;ga2370818e4_0_0"/>
            <p:cNvSpPr/>
            <p:nvPr/>
          </p:nvSpPr>
          <p:spPr>
            <a:xfrm>
              <a:off x="6388507" y="1776413"/>
              <a:ext cx="1551927" cy="651409"/>
            </a:xfrm>
            <a:custGeom>
              <a:avLst/>
              <a:gdLst/>
              <a:ahLst/>
              <a:cxnLst/>
              <a:rect l="l" t="t" r="r" b="b"/>
              <a:pathLst>
                <a:path w="90032" h="47635" extrusionOk="0">
                  <a:moveTo>
                    <a:pt x="44999" y="1"/>
                  </a:moveTo>
                  <a:lnTo>
                    <a:pt x="0" y="43532"/>
                  </a:lnTo>
                  <a:lnTo>
                    <a:pt x="4103" y="47635"/>
                  </a:lnTo>
                  <a:lnTo>
                    <a:pt x="44999" y="8173"/>
                  </a:lnTo>
                  <a:lnTo>
                    <a:pt x="85929" y="47635"/>
                  </a:lnTo>
                  <a:lnTo>
                    <a:pt x="90031" y="43532"/>
                  </a:lnTo>
                  <a:lnTo>
                    <a:pt x="44999"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89" name="Google Shape;289;ga2370818e4_0_0"/>
            <p:cNvGrpSpPr/>
            <p:nvPr/>
          </p:nvGrpSpPr>
          <p:grpSpPr>
            <a:xfrm>
              <a:off x="6537466" y="1917083"/>
              <a:ext cx="1249722" cy="1001698"/>
              <a:chOff x="1510700" y="1726228"/>
              <a:chExt cx="1447275" cy="1462547"/>
            </a:xfrm>
          </p:grpSpPr>
          <p:sp>
            <p:nvSpPr>
              <p:cNvPr id="290" name="Google Shape;290;ga2370818e4_0_0"/>
              <p:cNvSpPr/>
              <p:nvPr/>
            </p:nvSpPr>
            <p:spPr>
              <a:xfrm>
                <a:off x="1510700" y="1726228"/>
                <a:ext cx="1447200" cy="696000"/>
              </a:xfrm>
              <a:prstGeom prst="triangle">
                <a:avLst>
                  <a:gd name="adj" fmla="val 50000"/>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1" name="Google Shape;291;ga2370818e4_0_0"/>
              <p:cNvSpPr/>
              <p:nvPr/>
            </p:nvSpPr>
            <p:spPr>
              <a:xfrm>
                <a:off x="1510775" y="2412675"/>
                <a:ext cx="1447200" cy="7761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92" name="Google Shape;292;ga2370818e4_0_0"/>
            <p:cNvGrpSpPr/>
            <p:nvPr/>
          </p:nvGrpSpPr>
          <p:grpSpPr>
            <a:xfrm>
              <a:off x="6888322" y="2237647"/>
              <a:ext cx="543983" cy="520253"/>
              <a:chOff x="5045500" y="842250"/>
              <a:chExt cx="503875" cy="481850"/>
            </a:xfrm>
          </p:grpSpPr>
          <p:sp>
            <p:nvSpPr>
              <p:cNvPr id="293" name="Google Shape;293;ga2370818e4_0_0"/>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294" name="Google Shape;294;ga2370818e4_0_0"/>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grpSp>
        <p:sp>
          <p:nvSpPr>
            <p:cNvPr id="295" name="Google Shape;295;ga2370818e4_0_0"/>
            <p:cNvSpPr/>
            <p:nvPr/>
          </p:nvSpPr>
          <p:spPr>
            <a:xfrm>
              <a:off x="6537436" y="3449843"/>
              <a:ext cx="1254080" cy="132826"/>
            </a:xfrm>
            <a:custGeom>
              <a:avLst/>
              <a:gdLst/>
              <a:ahLst/>
              <a:cxnLst/>
              <a:rect l="l" t="t" r="r" b="b"/>
              <a:pathLst>
                <a:path w="72753" h="9107" extrusionOk="0">
                  <a:moveTo>
                    <a:pt x="1" y="0"/>
                  </a:moveTo>
                  <a:lnTo>
                    <a:pt x="1" y="9107"/>
                  </a:lnTo>
                  <a:lnTo>
                    <a:pt x="72753" y="9107"/>
                  </a:lnTo>
                  <a:lnTo>
                    <a:pt x="72753" y="0"/>
                  </a:lnTo>
                  <a:close/>
                </a:path>
              </a:pathLst>
            </a:custGeom>
            <a:solidFill>
              <a:schemeClr val="accent4"/>
            </a:solidFill>
            <a:ln w="1905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6" name="Google Shape;296;ga2370818e4_0_0"/>
            <p:cNvSpPr/>
            <p:nvPr/>
          </p:nvSpPr>
          <p:spPr>
            <a:xfrm>
              <a:off x="6538022" y="3317011"/>
              <a:ext cx="1252925" cy="132840"/>
            </a:xfrm>
            <a:custGeom>
              <a:avLst/>
              <a:gdLst/>
              <a:ahLst/>
              <a:cxnLst/>
              <a:rect l="l" t="t" r="r" b="b"/>
              <a:pathLst>
                <a:path w="72686" h="9108" extrusionOk="0">
                  <a:moveTo>
                    <a:pt x="0" y="1"/>
                  </a:moveTo>
                  <a:lnTo>
                    <a:pt x="0" y="9107"/>
                  </a:lnTo>
                  <a:lnTo>
                    <a:pt x="72686" y="9107"/>
                  </a:lnTo>
                  <a:lnTo>
                    <a:pt x="72686" y="1"/>
                  </a:lnTo>
                  <a:close/>
                </a:path>
              </a:pathLst>
            </a:custGeom>
            <a:solidFill>
              <a:schemeClr val="accent4"/>
            </a:solidFill>
            <a:ln w="1905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7" name="Google Shape;297;ga2370818e4_0_0"/>
            <p:cNvSpPr/>
            <p:nvPr/>
          </p:nvSpPr>
          <p:spPr>
            <a:xfrm>
              <a:off x="6538022" y="3184193"/>
              <a:ext cx="1252925" cy="132826"/>
            </a:xfrm>
            <a:custGeom>
              <a:avLst/>
              <a:gdLst/>
              <a:ahLst/>
              <a:cxnLst/>
              <a:rect l="l" t="t" r="r" b="b"/>
              <a:pathLst>
                <a:path w="72686" h="9107" extrusionOk="0">
                  <a:moveTo>
                    <a:pt x="0" y="0"/>
                  </a:moveTo>
                  <a:lnTo>
                    <a:pt x="0" y="9107"/>
                  </a:lnTo>
                  <a:lnTo>
                    <a:pt x="72686" y="9107"/>
                  </a:lnTo>
                  <a:lnTo>
                    <a:pt x="72686" y="0"/>
                  </a:lnTo>
                  <a:close/>
                </a:path>
              </a:pathLst>
            </a:custGeom>
            <a:solidFill>
              <a:schemeClr val="accent1"/>
            </a:solidFill>
            <a:ln w="1905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8" name="Google Shape;298;ga2370818e4_0_0"/>
            <p:cNvSpPr/>
            <p:nvPr/>
          </p:nvSpPr>
          <p:spPr>
            <a:xfrm>
              <a:off x="6538022" y="3051857"/>
              <a:ext cx="1252925" cy="132344"/>
            </a:xfrm>
            <a:custGeom>
              <a:avLst/>
              <a:gdLst/>
              <a:ahLst/>
              <a:cxnLst/>
              <a:rect l="l" t="t" r="r" b="b"/>
              <a:pathLst>
                <a:path w="72686" h="9074" extrusionOk="0">
                  <a:moveTo>
                    <a:pt x="0" y="0"/>
                  </a:moveTo>
                  <a:lnTo>
                    <a:pt x="0" y="9073"/>
                  </a:lnTo>
                  <a:lnTo>
                    <a:pt x="72686" y="9073"/>
                  </a:lnTo>
                  <a:lnTo>
                    <a:pt x="72686" y="0"/>
                  </a:lnTo>
                  <a:close/>
                </a:path>
              </a:pathLst>
            </a:custGeom>
            <a:solidFill>
              <a:schemeClr val="accent1"/>
            </a:solidFill>
            <a:ln w="1905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9" name="Google Shape;299;ga2370818e4_0_0"/>
            <p:cNvSpPr/>
            <p:nvPr/>
          </p:nvSpPr>
          <p:spPr>
            <a:xfrm>
              <a:off x="6538022" y="2919025"/>
              <a:ext cx="1252925" cy="132840"/>
            </a:xfrm>
            <a:custGeom>
              <a:avLst/>
              <a:gdLst/>
              <a:ahLst/>
              <a:cxnLst/>
              <a:rect l="l" t="t" r="r" b="b"/>
              <a:pathLst>
                <a:path w="72686" h="9108" extrusionOk="0">
                  <a:moveTo>
                    <a:pt x="0" y="1"/>
                  </a:moveTo>
                  <a:lnTo>
                    <a:pt x="0" y="9107"/>
                  </a:lnTo>
                  <a:lnTo>
                    <a:pt x="72686" y="9107"/>
                  </a:lnTo>
                  <a:lnTo>
                    <a:pt x="72686" y="1"/>
                  </a:lnTo>
                  <a:close/>
                </a:path>
              </a:pathLst>
            </a:custGeom>
            <a:solidFill>
              <a:schemeClr val="accent1"/>
            </a:solidFill>
            <a:ln w="1905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00" name="Google Shape;300;ga2370818e4_0_0"/>
          <p:cNvSpPr txBox="1"/>
          <p:nvPr/>
        </p:nvSpPr>
        <p:spPr>
          <a:xfrm>
            <a:off x="3678377" y="3677650"/>
            <a:ext cx="2022900" cy="478500"/>
          </a:xfrm>
          <a:prstGeom prst="rect">
            <a:avLst/>
          </a:prstGeom>
          <a:no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1600"/>
              </a:spcAft>
              <a:buClr>
                <a:srgbClr val="000000"/>
              </a:buClr>
              <a:buSzPts val="1600"/>
              <a:buFont typeface="Arial"/>
              <a:buNone/>
            </a:pPr>
            <a:r>
              <a:rPr lang="en" sz="1600" b="1">
                <a:latin typeface="Roboto"/>
                <a:ea typeface="Roboto"/>
                <a:cs typeface="Roboto"/>
                <a:sym typeface="Roboto"/>
              </a:rPr>
              <a:t>Dashboard Design</a:t>
            </a:r>
            <a:endParaRPr sz="1600" b="1" i="0" u="none" strike="noStrike" cap="none">
              <a:solidFill>
                <a:srgbClr val="000000"/>
              </a:solidFill>
              <a:latin typeface="Roboto"/>
              <a:ea typeface="Roboto"/>
              <a:cs typeface="Roboto"/>
              <a:sym typeface="Roboto"/>
            </a:endParaRPr>
          </a:p>
        </p:txBody>
      </p:sp>
      <p:sp>
        <p:nvSpPr>
          <p:cNvPr id="301" name="Google Shape;301;ga2370818e4_0_0"/>
          <p:cNvSpPr txBox="1"/>
          <p:nvPr/>
        </p:nvSpPr>
        <p:spPr>
          <a:xfrm>
            <a:off x="1086850" y="3672863"/>
            <a:ext cx="1789200" cy="478500"/>
          </a:xfrm>
          <a:prstGeom prst="rect">
            <a:avLst/>
          </a:prstGeom>
          <a:no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1600"/>
              </a:spcAft>
              <a:buClr>
                <a:srgbClr val="000000"/>
              </a:buClr>
              <a:buSzPts val="1600"/>
              <a:buFont typeface="Arial"/>
              <a:buNone/>
            </a:pPr>
            <a:r>
              <a:rPr lang="en" sz="1600" b="1">
                <a:latin typeface="Roboto"/>
                <a:ea typeface="Roboto"/>
                <a:cs typeface="Roboto"/>
                <a:sym typeface="Roboto"/>
              </a:rPr>
              <a:t>Data Cleaning</a:t>
            </a:r>
            <a:endParaRPr sz="1600" b="1" i="0" u="none" strike="noStrike" cap="none">
              <a:solidFill>
                <a:srgbClr val="000000"/>
              </a:solidFill>
              <a:latin typeface="Roboto"/>
              <a:ea typeface="Roboto"/>
              <a:cs typeface="Roboto"/>
              <a:sym typeface="Roboto"/>
            </a:endParaRPr>
          </a:p>
        </p:txBody>
      </p:sp>
      <p:sp>
        <p:nvSpPr>
          <p:cNvPr id="302" name="Google Shape;302;ga2370818e4_0_0"/>
          <p:cNvSpPr txBox="1"/>
          <p:nvPr/>
        </p:nvSpPr>
        <p:spPr>
          <a:xfrm>
            <a:off x="482650" y="4033475"/>
            <a:ext cx="2997600" cy="538200"/>
          </a:xfrm>
          <a:prstGeom prst="rect">
            <a:avLst/>
          </a:prstGeom>
          <a:no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0"/>
              </a:spcAft>
              <a:buClr>
                <a:srgbClr val="000000"/>
              </a:buClr>
              <a:buSzPts val="1200"/>
              <a:buFont typeface="Arial"/>
              <a:buNone/>
            </a:pPr>
            <a:r>
              <a:rPr lang="en" sz="1200">
                <a:latin typeface="Roboto"/>
                <a:ea typeface="Roboto"/>
                <a:cs typeface="Roboto"/>
                <a:sym typeface="Roboto"/>
              </a:rPr>
              <a:t>Removing duplicated data and outliers</a:t>
            </a:r>
            <a:endParaRPr sz="1200">
              <a:latin typeface="Roboto"/>
              <a:ea typeface="Roboto"/>
              <a:cs typeface="Roboto"/>
              <a:sym typeface="Roboto"/>
            </a:endParaRPr>
          </a:p>
          <a:p>
            <a:pPr marL="0" marR="0" lvl="0" indent="0" algn="ctr" rtl="0">
              <a:lnSpc>
                <a:spcPct val="115000"/>
              </a:lnSpc>
              <a:spcBef>
                <a:spcPts val="0"/>
              </a:spcBef>
              <a:spcAft>
                <a:spcPts val="1600"/>
              </a:spcAft>
              <a:buClr>
                <a:srgbClr val="000000"/>
              </a:buClr>
              <a:buSzPts val="1200"/>
              <a:buFont typeface="Arial"/>
              <a:buNone/>
            </a:pPr>
            <a:r>
              <a:rPr lang="en" sz="1200">
                <a:latin typeface="Roboto"/>
                <a:ea typeface="Roboto"/>
                <a:cs typeface="Roboto"/>
                <a:sym typeface="Roboto"/>
              </a:rPr>
              <a:t>Replacing null values</a:t>
            </a:r>
            <a:endParaRPr sz="1200">
              <a:latin typeface="Roboto"/>
              <a:ea typeface="Roboto"/>
              <a:cs typeface="Roboto"/>
              <a:sym typeface="Roboto"/>
            </a:endParaRPr>
          </a:p>
        </p:txBody>
      </p:sp>
      <p:sp>
        <p:nvSpPr>
          <p:cNvPr id="303" name="Google Shape;303;ga2370818e4_0_0"/>
          <p:cNvSpPr txBox="1"/>
          <p:nvPr/>
        </p:nvSpPr>
        <p:spPr>
          <a:xfrm>
            <a:off x="3226268" y="4033777"/>
            <a:ext cx="2693400" cy="538200"/>
          </a:xfrm>
          <a:prstGeom prst="rect">
            <a:avLst/>
          </a:prstGeom>
          <a:no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1600"/>
              </a:spcAft>
              <a:buClr>
                <a:srgbClr val="000000"/>
              </a:buClr>
              <a:buSzPts val="1200"/>
              <a:buFont typeface="Arial"/>
              <a:buNone/>
            </a:pPr>
            <a:r>
              <a:rPr lang="en" sz="1200">
                <a:latin typeface="Roboto"/>
                <a:ea typeface="Roboto"/>
                <a:cs typeface="Roboto"/>
                <a:sym typeface="Roboto"/>
              </a:rPr>
              <a:t>Graph, Colour, Font</a:t>
            </a:r>
            <a:endParaRPr sz="1200" b="0" i="0" u="none" strike="noStrike" cap="none">
              <a:solidFill>
                <a:srgbClr val="000000"/>
              </a:solidFill>
              <a:latin typeface="Roboto"/>
              <a:ea typeface="Roboto"/>
              <a:cs typeface="Roboto"/>
              <a:sym typeface="Roboto"/>
            </a:endParaRPr>
          </a:p>
        </p:txBody>
      </p:sp>
      <p:sp>
        <p:nvSpPr>
          <p:cNvPr id="304" name="Google Shape;304;ga2370818e4_0_0"/>
          <p:cNvSpPr txBox="1"/>
          <p:nvPr/>
        </p:nvSpPr>
        <p:spPr>
          <a:xfrm>
            <a:off x="6051503" y="3672875"/>
            <a:ext cx="2241300" cy="478500"/>
          </a:xfrm>
          <a:prstGeom prst="rect">
            <a:avLst/>
          </a:prstGeom>
          <a:no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1600"/>
              </a:spcAft>
              <a:buClr>
                <a:srgbClr val="000000"/>
              </a:buClr>
              <a:buSzPts val="1600"/>
              <a:buFont typeface="Arial"/>
              <a:buNone/>
            </a:pPr>
            <a:r>
              <a:rPr lang="en" sz="1600" b="1">
                <a:latin typeface="Roboto"/>
                <a:ea typeface="Roboto"/>
                <a:cs typeface="Roboto"/>
                <a:sym typeface="Roboto"/>
              </a:rPr>
              <a:t>Audience’s Needs</a:t>
            </a:r>
            <a:endParaRPr sz="1600" b="1" i="0" u="none" strike="noStrike" cap="none">
              <a:solidFill>
                <a:srgbClr val="000000"/>
              </a:solidFill>
              <a:latin typeface="Roboto"/>
              <a:ea typeface="Roboto"/>
              <a:cs typeface="Roboto"/>
              <a:sym typeface="Roboto"/>
            </a:endParaRPr>
          </a:p>
        </p:txBody>
      </p:sp>
      <p:sp>
        <p:nvSpPr>
          <p:cNvPr id="305" name="Google Shape;305;ga2370818e4_0_0"/>
          <p:cNvSpPr txBox="1"/>
          <p:nvPr/>
        </p:nvSpPr>
        <p:spPr>
          <a:xfrm>
            <a:off x="5817774" y="4033483"/>
            <a:ext cx="2693400" cy="538200"/>
          </a:xfrm>
          <a:prstGeom prst="rect">
            <a:avLst/>
          </a:prstGeom>
          <a:no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1600"/>
              </a:spcAft>
              <a:buClr>
                <a:srgbClr val="000000"/>
              </a:buClr>
              <a:buSzPts val="1200"/>
              <a:buFont typeface="Arial"/>
              <a:buNone/>
            </a:pPr>
            <a:r>
              <a:rPr lang="en" sz="1200">
                <a:latin typeface="Roboto"/>
                <a:ea typeface="Roboto"/>
                <a:cs typeface="Roboto"/>
                <a:sym typeface="Roboto"/>
              </a:rPr>
              <a:t>Simple, Clear, Interactive</a:t>
            </a:r>
            <a:endParaRPr sz="1200" b="0" i="0" u="none" strike="noStrike" cap="none">
              <a:solidFill>
                <a:srgbClr val="000000"/>
              </a:solidFill>
              <a:latin typeface="Roboto"/>
              <a:ea typeface="Roboto"/>
              <a:cs typeface="Roboto"/>
              <a:sym typeface="Roboto"/>
            </a:endParaRPr>
          </a:p>
        </p:txBody>
      </p:sp>
      <p:grpSp>
        <p:nvGrpSpPr>
          <p:cNvPr id="306" name="Google Shape;306;ga2370818e4_0_0"/>
          <p:cNvGrpSpPr/>
          <p:nvPr/>
        </p:nvGrpSpPr>
        <p:grpSpPr>
          <a:xfrm>
            <a:off x="3797010" y="1776413"/>
            <a:ext cx="1551927" cy="1806255"/>
            <a:chOff x="3797010" y="1776413"/>
            <a:chExt cx="1551927" cy="1806255"/>
          </a:xfrm>
        </p:grpSpPr>
        <p:sp>
          <p:nvSpPr>
            <p:cNvPr id="307" name="Google Shape;307;ga2370818e4_0_0"/>
            <p:cNvSpPr/>
            <p:nvPr/>
          </p:nvSpPr>
          <p:spPr>
            <a:xfrm>
              <a:off x="3797010" y="1776413"/>
              <a:ext cx="1551927" cy="651409"/>
            </a:xfrm>
            <a:custGeom>
              <a:avLst/>
              <a:gdLst/>
              <a:ahLst/>
              <a:cxnLst/>
              <a:rect l="l" t="t" r="r" b="b"/>
              <a:pathLst>
                <a:path w="90032" h="47635" extrusionOk="0">
                  <a:moveTo>
                    <a:pt x="44999" y="1"/>
                  </a:moveTo>
                  <a:lnTo>
                    <a:pt x="0" y="43532"/>
                  </a:lnTo>
                  <a:lnTo>
                    <a:pt x="4103" y="47635"/>
                  </a:lnTo>
                  <a:lnTo>
                    <a:pt x="44999" y="8173"/>
                  </a:lnTo>
                  <a:lnTo>
                    <a:pt x="85928" y="47635"/>
                  </a:lnTo>
                  <a:lnTo>
                    <a:pt x="90031" y="43532"/>
                  </a:lnTo>
                  <a:lnTo>
                    <a:pt x="44999"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08" name="Google Shape;308;ga2370818e4_0_0"/>
            <p:cNvGrpSpPr/>
            <p:nvPr/>
          </p:nvGrpSpPr>
          <p:grpSpPr>
            <a:xfrm>
              <a:off x="3948245" y="1917083"/>
              <a:ext cx="1249722" cy="1001698"/>
              <a:chOff x="1510700" y="1726228"/>
              <a:chExt cx="1447275" cy="1462547"/>
            </a:xfrm>
          </p:grpSpPr>
          <p:sp>
            <p:nvSpPr>
              <p:cNvPr id="309" name="Google Shape;309;ga2370818e4_0_0"/>
              <p:cNvSpPr/>
              <p:nvPr/>
            </p:nvSpPr>
            <p:spPr>
              <a:xfrm>
                <a:off x="1510700" y="1726228"/>
                <a:ext cx="1447200" cy="696000"/>
              </a:xfrm>
              <a:prstGeom prst="triangle">
                <a:avLst>
                  <a:gd name="adj" fmla="val 50000"/>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0" name="Google Shape;310;ga2370818e4_0_0"/>
              <p:cNvSpPr/>
              <p:nvPr/>
            </p:nvSpPr>
            <p:spPr>
              <a:xfrm>
                <a:off x="1510775" y="2412675"/>
                <a:ext cx="1447200" cy="7761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11" name="Google Shape;311;ga2370818e4_0_0"/>
            <p:cNvSpPr/>
            <p:nvPr/>
          </p:nvSpPr>
          <p:spPr>
            <a:xfrm>
              <a:off x="3945942" y="3449843"/>
              <a:ext cx="1254080" cy="132826"/>
            </a:xfrm>
            <a:custGeom>
              <a:avLst/>
              <a:gdLst/>
              <a:ahLst/>
              <a:cxnLst/>
              <a:rect l="l" t="t" r="r" b="b"/>
              <a:pathLst>
                <a:path w="72753" h="9107" extrusionOk="0">
                  <a:moveTo>
                    <a:pt x="1" y="0"/>
                  </a:moveTo>
                  <a:lnTo>
                    <a:pt x="1" y="9107"/>
                  </a:lnTo>
                  <a:lnTo>
                    <a:pt x="72753" y="9107"/>
                  </a:lnTo>
                  <a:lnTo>
                    <a:pt x="72753" y="0"/>
                  </a:lnTo>
                  <a:close/>
                </a:path>
              </a:pathLst>
            </a:custGeom>
            <a:solidFill>
              <a:schemeClr val="accent4"/>
            </a:solidFill>
            <a:ln w="1905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2" name="Google Shape;312;ga2370818e4_0_0"/>
            <p:cNvSpPr/>
            <p:nvPr/>
          </p:nvSpPr>
          <p:spPr>
            <a:xfrm>
              <a:off x="3946528" y="3317011"/>
              <a:ext cx="1252925" cy="132840"/>
            </a:xfrm>
            <a:custGeom>
              <a:avLst/>
              <a:gdLst/>
              <a:ahLst/>
              <a:cxnLst/>
              <a:rect l="l" t="t" r="r" b="b"/>
              <a:pathLst>
                <a:path w="72686" h="9108" extrusionOk="0">
                  <a:moveTo>
                    <a:pt x="0" y="1"/>
                  </a:moveTo>
                  <a:lnTo>
                    <a:pt x="0" y="9107"/>
                  </a:lnTo>
                  <a:lnTo>
                    <a:pt x="72686" y="9107"/>
                  </a:lnTo>
                  <a:lnTo>
                    <a:pt x="72686" y="1"/>
                  </a:lnTo>
                  <a:close/>
                </a:path>
              </a:pathLst>
            </a:custGeom>
            <a:solidFill>
              <a:schemeClr val="accent4"/>
            </a:solidFill>
            <a:ln w="1905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3" name="Google Shape;313;ga2370818e4_0_0"/>
            <p:cNvSpPr/>
            <p:nvPr/>
          </p:nvSpPr>
          <p:spPr>
            <a:xfrm>
              <a:off x="3946528" y="3184193"/>
              <a:ext cx="1252925" cy="132826"/>
            </a:xfrm>
            <a:custGeom>
              <a:avLst/>
              <a:gdLst/>
              <a:ahLst/>
              <a:cxnLst/>
              <a:rect l="l" t="t" r="r" b="b"/>
              <a:pathLst>
                <a:path w="72686" h="9107" extrusionOk="0">
                  <a:moveTo>
                    <a:pt x="0" y="0"/>
                  </a:moveTo>
                  <a:lnTo>
                    <a:pt x="0" y="9107"/>
                  </a:lnTo>
                  <a:lnTo>
                    <a:pt x="72686" y="9107"/>
                  </a:lnTo>
                  <a:lnTo>
                    <a:pt x="72686" y="0"/>
                  </a:lnTo>
                  <a:close/>
                </a:path>
              </a:pathLst>
            </a:custGeom>
            <a:solidFill>
              <a:schemeClr val="accent4"/>
            </a:solidFill>
            <a:ln w="1905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4" name="Google Shape;314;ga2370818e4_0_0"/>
            <p:cNvSpPr/>
            <p:nvPr/>
          </p:nvSpPr>
          <p:spPr>
            <a:xfrm>
              <a:off x="3946528" y="3051857"/>
              <a:ext cx="1252925" cy="132344"/>
            </a:xfrm>
            <a:custGeom>
              <a:avLst/>
              <a:gdLst/>
              <a:ahLst/>
              <a:cxnLst/>
              <a:rect l="l" t="t" r="r" b="b"/>
              <a:pathLst>
                <a:path w="72686" h="9074" extrusionOk="0">
                  <a:moveTo>
                    <a:pt x="0" y="0"/>
                  </a:moveTo>
                  <a:lnTo>
                    <a:pt x="0" y="9073"/>
                  </a:lnTo>
                  <a:lnTo>
                    <a:pt x="72686" y="9073"/>
                  </a:lnTo>
                  <a:lnTo>
                    <a:pt x="72686" y="0"/>
                  </a:lnTo>
                  <a:close/>
                </a:path>
              </a:pathLst>
            </a:custGeom>
            <a:solidFill>
              <a:schemeClr val="accent4"/>
            </a:solidFill>
            <a:ln w="1905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5" name="Google Shape;315;ga2370818e4_0_0"/>
            <p:cNvSpPr/>
            <p:nvPr/>
          </p:nvSpPr>
          <p:spPr>
            <a:xfrm>
              <a:off x="3946528" y="2919025"/>
              <a:ext cx="1252925" cy="132840"/>
            </a:xfrm>
            <a:custGeom>
              <a:avLst/>
              <a:gdLst/>
              <a:ahLst/>
              <a:cxnLst/>
              <a:rect l="l" t="t" r="r" b="b"/>
              <a:pathLst>
                <a:path w="72686" h="9108" extrusionOk="0">
                  <a:moveTo>
                    <a:pt x="0" y="1"/>
                  </a:moveTo>
                  <a:lnTo>
                    <a:pt x="0" y="9107"/>
                  </a:lnTo>
                  <a:lnTo>
                    <a:pt x="72686" y="9107"/>
                  </a:lnTo>
                  <a:lnTo>
                    <a:pt x="72686" y="1"/>
                  </a:lnTo>
                  <a:close/>
                </a:path>
              </a:pathLst>
            </a:custGeom>
            <a:solidFill>
              <a:schemeClr val="accent1"/>
            </a:solidFill>
            <a:ln w="1905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6" name="Google Shape;316;ga2370818e4_0_0"/>
            <p:cNvSpPr/>
            <p:nvPr/>
          </p:nvSpPr>
          <p:spPr>
            <a:xfrm rot="10800000">
              <a:off x="4295636" y="2246683"/>
              <a:ext cx="552589" cy="486392"/>
            </a:xfrm>
            <a:custGeom>
              <a:avLst/>
              <a:gdLst/>
              <a:ahLst/>
              <a:cxnLst/>
              <a:rect l="l" t="t" r="r" b="b"/>
              <a:pathLst>
                <a:path w="17046" h="15004" extrusionOk="0">
                  <a:moveTo>
                    <a:pt x="3703" y="1"/>
                  </a:moveTo>
                  <a:cubicBezTo>
                    <a:pt x="3469" y="1"/>
                    <a:pt x="3303" y="168"/>
                    <a:pt x="3303" y="401"/>
                  </a:cubicBezTo>
                  <a:lnTo>
                    <a:pt x="3303" y="5471"/>
                  </a:lnTo>
                  <a:cubicBezTo>
                    <a:pt x="3303" y="5705"/>
                    <a:pt x="3436" y="6005"/>
                    <a:pt x="3603" y="6139"/>
                  </a:cubicBezTo>
                  <a:lnTo>
                    <a:pt x="8239" y="10809"/>
                  </a:lnTo>
                  <a:cubicBezTo>
                    <a:pt x="8323" y="10892"/>
                    <a:pt x="8423" y="10934"/>
                    <a:pt x="8523" y="10934"/>
                  </a:cubicBezTo>
                  <a:cubicBezTo>
                    <a:pt x="8623" y="10934"/>
                    <a:pt x="8723" y="10892"/>
                    <a:pt x="8806" y="10809"/>
                  </a:cubicBezTo>
                  <a:lnTo>
                    <a:pt x="13276" y="6339"/>
                  </a:lnTo>
                  <a:cubicBezTo>
                    <a:pt x="13443" y="6172"/>
                    <a:pt x="13577" y="5872"/>
                    <a:pt x="13577" y="5638"/>
                  </a:cubicBezTo>
                  <a:lnTo>
                    <a:pt x="13577" y="401"/>
                  </a:lnTo>
                  <a:cubicBezTo>
                    <a:pt x="13577" y="168"/>
                    <a:pt x="13376" y="1"/>
                    <a:pt x="13176" y="1"/>
                  </a:cubicBezTo>
                  <a:lnTo>
                    <a:pt x="10674" y="1"/>
                  </a:lnTo>
                  <a:cubicBezTo>
                    <a:pt x="10474" y="1"/>
                    <a:pt x="10274" y="168"/>
                    <a:pt x="10274" y="401"/>
                  </a:cubicBezTo>
                  <a:lnTo>
                    <a:pt x="10274" y="4037"/>
                  </a:lnTo>
                  <a:cubicBezTo>
                    <a:pt x="10274" y="4237"/>
                    <a:pt x="10107" y="4437"/>
                    <a:pt x="9874" y="4437"/>
                  </a:cubicBezTo>
                  <a:lnTo>
                    <a:pt x="7172" y="4437"/>
                  </a:lnTo>
                  <a:cubicBezTo>
                    <a:pt x="6938" y="4437"/>
                    <a:pt x="6772" y="4237"/>
                    <a:pt x="6772" y="4037"/>
                  </a:cubicBezTo>
                  <a:lnTo>
                    <a:pt x="6772" y="401"/>
                  </a:lnTo>
                  <a:cubicBezTo>
                    <a:pt x="6772" y="168"/>
                    <a:pt x="6572" y="1"/>
                    <a:pt x="6371" y="1"/>
                  </a:cubicBezTo>
                  <a:close/>
                  <a:moveTo>
                    <a:pt x="1305" y="5246"/>
                  </a:moveTo>
                  <a:cubicBezTo>
                    <a:pt x="1201" y="5246"/>
                    <a:pt x="1101" y="5288"/>
                    <a:pt x="1034" y="5371"/>
                  </a:cubicBezTo>
                  <a:lnTo>
                    <a:pt x="167" y="6239"/>
                  </a:lnTo>
                  <a:cubicBezTo>
                    <a:pt x="0" y="6405"/>
                    <a:pt x="0" y="6639"/>
                    <a:pt x="167" y="6806"/>
                  </a:cubicBezTo>
                  <a:lnTo>
                    <a:pt x="8239" y="14878"/>
                  </a:lnTo>
                  <a:cubicBezTo>
                    <a:pt x="8306" y="14962"/>
                    <a:pt x="8406" y="15003"/>
                    <a:pt x="8510" y="15003"/>
                  </a:cubicBezTo>
                  <a:cubicBezTo>
                    <a:pt x="8615" y="15003"/>
                    <a:pt x="8723" y="14962"/>
                    <a:pt x="8806" y="14878"/>
                  </a:cubicBezTo>
                  <a:lnTo>
                    <a:pt x="11308" y="12376"/>
                  </a:lnTo>
                  <a:lnTo>
                    <a:pt x="11308" y="13811"/>
                  </a:lnTo>
                  <a:cubicBezTo>
                    <a:pt x="11308" y="14044"/>
                    <a:pt x="11475" y="14211"/>
                    <a:pt x="11709" y="14211"/>
                  </a:cubicBezTo>
                  <a:lnTo>
                    <a:pt x="13176" y="14211"/>
                  </a:lnTo>
                  <a:cubicBezTo>
                    <a:pt x="13376" y="14211"/>
                    <a:pt x="13577" y="14044"/>
                    <a:pt x="13577" y="13811"/>
                  </a:cubicBezTo>
                  <a:lnTo>
                    <a:pt x="13577" y="10141"/>
                  </a:lnTo>
                  <a:lnTo>
                    <a:pt x="16879" y="6806"/>
                  </a:lnTo>
                  <a:cubicBezTo>
                    <a:pt x="17046" y="6639"/>
                    <a:pt x="17046" y="6405"/>
                    <a:pt x="16879" y="6239"/>
                  </a:cubicBezTo>
                  <a:lnTo>
                    <a:pt x="16012" y="5371"/>
                  </a:lnTo>
                  <a:cubicBezTo>
                    <a:pt x="15928" y="5288"/>
                    <a:pt x="15820" y="5246"/>
                    <a:pt x="15716" y="5246"/>
                  </a:cubicBezTo>
                  <a:cubicBezTo>
                    <a:pt x="15611" y="5246"/>
                    <a:pt x="15511" y="5288"/>
                    <a:pt x="15445" y="5371"/>
                  </a:cubicBezTo>
                  <a:lnTo>
                    <a:pt x="8806" y="12009"/>
                  </a:lnTo>
                  <a:cubicBezTo>
                    <a:pt x="8723" y="12093"/>
                    <a:pt x="8615" y="12135"/>
                    <a:pt x="8510" y="12135"/>
                  </a:cubicBezTo>
                  <a:cubicBezTo>
                    <a:pt x="8406" y="12135"/>
                    <a:pt x="8306" y="12093"/>
                    <a:pt x="8239" y="12009"/>
                  </a:cubicBezTo>
                  <a:lnTo>
                    <a:pt x="1601" y="5371"/>
                  </a:lnTo>
                  <a:cubicBezTo>
                    <a:pt x="1518" y="5288"/>
                    <a:pt x="1410" y="5246"/>
                    <a:pt x="1305" y="5246"/>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14"/>
        <p:cNvGrpSpPr/>
        <p:nvPr/>
      </p:nvGrpSpPr>
      <p:grpSpPr>
        <a:xfrm>
          <a:off x="0" y="0"/>
          <a:ext cx="0" cy="0"/>
          <a:chOff x="0" y="0"/>
          <a:chExt cx="0" cy="0"/>
        </a:xfrm>
      </p:grpSpPr>
      <p:sp>
        <p:nvSpPr>
          <p:cNvPr id="515" name="Google Shape;515;gacd9a0dddc_0_126"/>
          <p:cNvSpPr txBox="1">
            <a:spLocks noGrp="1"/>
          </p:cNvSpPr>
          <p:nvPr>
            <p:ph type="title"/>
          </p:nvPr>
        </p:nvSpPr>
        <p:spPr>
          <a:xfrm>
            <a:off x="2857489" y="177625"/>
            <a:ext cx="3429000" cy="48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Dashboard Design</a:t>
            </a:r>
            <a:endParaRPr/>
          </a:p>
        </p:txBody>
      </p:sp>
      <p:sp>
        <p:nvSpPr>
          <p:cNvPr id="516" name="Google Shape;516;gacd9a0dddc_0_126"/>
          <p:cNvSpPr txBox="1"/>
          <p:nvPr/>
        </p:nvSpPr>
        <p:spPr>
          <a:xfrm>
            <a:off x="2019450" y="806825"/>
            <a:ext cx="5105100" cy="613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latin typeface="Roboto"/>
                <a:ea typeface="Roboto"/>
                <a:cs typeface="Roboto"/>
                <a:sym typeface="Roboto"/>
              </a:rPr>
              <a:t>Preattentive Attribute - </a:t>
            </a:r>
            <a:r>
              <a:rPr lang="en" sz="1800" b="1">
                <a:solidFill>
                  <a:srgbClr val="A61C00"/>
                </a:solidFill>
                <a:latin typeface="Roboto"/>
                <a:ea typeface="Roboto"/>
                <a:cs typeface="Roboto"/>
                <a:sym typeface="Roboto"/>
              </a:rPr>
              <a:t>Colour Brightness</a:t>
            </a:r>
            <a:endParaRPr sz="1800" b="1">
              <a:solidFill>
                <a:srgbClr val="A61C00"/>
              </a:solidFill>
              <a:latin typeface="Roboto"/>
              <a:ea typeface="Roboto"/>
              <a:cs typeface="Roboto"/>
              <a:sym typeface="Roboto"/>
            </a:endParaRPr>
          </a:p>
        </p:txBody>
      </p:sp>
      <p:sp>
        <p:nvSpPr>
          <p:cNvPr id="517" name="Google Shape;517;gacd9a0dddc_0_126"/>
          <p:cNvSpPr txBox="1"/>
          <p:nvPr/>
        </p:nvSpPr>
        <p:spPr>
          <a:xfrm>
            <a:off x="6407225" y="1490650"/>
            <a:ext cx="2268600" cy="3356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dirty="0">
                <a:latin typeface="Roboto"/>
                <a:ea typeface="Roboto"/>
                <a:cs typeface="Roboto"/>
                <a:sym typeface="Roboto"/>
              </a:rPr>
              <a:t>Use colour brightness to make </a:t>
            </a:r>
            <a:r>
              <a:rPr lang="en" sz="1600" b="1" dirty="0">
                <a:solidFill>
                  <a:srgbClr val="0070C0"/>
                </a:solidFill>
                <a:latin typeface="Roboto"/>
                <a:ea typeface="Roboto"/>
                <a:cs typeface="Roboto"/>
                <a:sym typeface="Roboto"/>
              </a:rPr>
              <a:t>contrast</a:t>
            </a:r>
            <a:r>
              <a:rPr lang="en" sz="1600" b="1" dirty="0">
                <a:latin typeface="Roboto"/>
                <a:ea typeface="Roboto"/>
                <a:cs typeface="Roboto"/>
                <a:sym typeface="Roboto"/>
              </a:rPr>
              <a:t> </a:t>
            </a:r>
            <a:r>
              <a:rPr lang="en" sz="1600" dirty="0">
                <a:latin typeface="Roboto"/>
                <a:ea typeface="Roboto"/>
                <a:cs typeface="Roboto"/>
                <a:sym typeface="Roboto"/>
              </a:rPr>
              <a:t>the difference in median price among commune in Paris. The users can easily identify the price with the commune. </a:t>
            </a:r>
            <a:r>
              <a:rPr lang="en" sz="1600" b="1" dirty="0">
                <a:latin typeface="Roboto"/>
                <a:ea typeface="Roboto"/>
                <a:cs typeface="Roboto"/>
                <a:sym typeface="Roboto"/>
              </a:rPr>
              <a:t>The darker the colour, the higher the median price</a:t>
            </a:r>
            <a:r>
              <a:rPr lang="en" sz="1600" dirty="0">
                <a:latin typeface="Roboto"/>
                <a:ea typeface="Roboto"/>
                <a:cs typeface="Roboto"/>
                <a:sym typeface="Roboto"/>
              </a:rPr>
              <a:t>.</a:t>
            </a:r>
            <a:endParaRPr sz="1600" dirty="0">
              <a:latin typeface="Roboto"/>
              <a:ea typeface="Roboto"/>
              <a:cs typeface="Roboto"/>
              <a:sym typeface="Roboto"/>
            </a:endParaRPr>
          </a:p>
        </p:txBody>
      </p:sp>
      <p:pic>
        <p:nvPicPr>
          <p:cNvPr id="518" name="Google Shape;518;gacd9a0dddc_0_126"/>
          <p:cNvPicPr preferRelativeResize="0"/>
          <p:nvPr/>
        </p:nvPicPr>
        <p:blipFill rotWithShape="1">
          <a:blip r:embed="rId3">
            <a:alphaModFix/>
          </a:blip>
          <a:srcRect l="60259" t="41691" r="9837" b="13275"/>
          <a:stretch/>
        </p:blipFill>
        <p:spPr>
          <a:xfrm>
            <a:off x="1851800" y="1327725"/>
            <a:ext cx="4347101" cy="368254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22"/>
        <p:cNvGrpSpPr/>
        <p:nvPr/>
      </p:nvGrpSpPr>
      <p:grpSpPr>
        <a:xfrm>
          <a:off x="0" y="0"/>
          <a:ext cx="0" cy="0"/>
          <a:chOff x="0" y="0"/>
          <a:chExt cx="0" cy="0"/>
        </a:xfrm>
      </p:grpSpPr>
      <p:sp>
        <p:nvSpPr>
          <p:cNvPr id="523" name="Google Shape;523;gacd9a0dddc_0_135"/>
          <p:cNvSpPr txBox="1">
            <a:spLocks noGrp="1"/>
          </p:cNvSpPr>
          <p:nvPr>
            <p:ph type="title"/>
          </p:nvPr>
        </p:nvSpPr>
        <p:spPr>
          <a:xfrm>
            <a:off x="2857489" y="177625"/>
            <a:ext cx="3429000" cy="48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Dashboard Design</a:t>
            </a:r>
            <a:endParaRPr/>
          </a:p>
        </p:txBody>
      </p:sp>
      <p:sp>
        <p:nvSpPr>
          <p:cNvPr id="524" name="Google Shape;524;gacd9a0dddc_0_135"/>
          <p:cNvSpPr txBox="1"/>
          <p:nvPr/>
        </p:nvSpPr>
        <p:spPr>
          <a:xfrm>
            <a:off x="2019450" y="806825"/>
            <a:ext cx="5105100" cy="613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latin typeface="Roboto"/>
                <a:ea typeface="Roboto"/>
                <a:cs typeface="Roboto"/>
                <a:sym typeface="Roboto"/>
              </a:rPr>
              <a:t>Preattentive Attribute - </a:t>
            </a:r>
            <a:r>
              <a:rPr lang="en" sz="1800" b="1">
                <a:solidFill>
                  <a:srgbClr val="CC4125"/>
                </a:solidFill>
                <a:latin typeface="Roboto"/>
                <a:ea typeface="Roboto"/>
                <a:cs typeface="Roboto"/>
                <a:sym typeface="Roboto"/>
              </a:rPr>
              <a:t>Colour Saturation</a:t>
            </a:r>
            <a:endParaRPr sz="1800" b="1">
              <a:solidFill>
                <a:srgbClr val="CC4125"/>
              </a:solidFill>
              <a:latin typeface="Roboto"/>
              <a:ea typeface="Roboto"/>
              <a:cs typeface="Roboto"/>
              <a:sym typeface="Roboto"/>
            </a:endParaRPr>
          </a:p>
        </p:txBody>
      </p:sp>
      <p:sp>
        <p:nvSpPr>
          <p:cNvPr id="525" name="Google Shape;525;gacd9a0dddc_0_135"/>
          <p:cNvSpPr txBox="1"/>
          <p:nvPr/>
        </p:nvSpPr>
        <p:spPr>
          <a:xfrm>
            <a:off x="6407225" y="1490650"/>
            <a:ext cx="2268600" cy="3356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dirty="0">
                <a:latin typeface="Roboto"/>
                <a:ea typeface="Roboto"/>
                <a:cs typeface="Roboto"/>
                <a:sym typeface="Roboto"/>
              </a:rPr>
              <a:t>Use colour saturation to</a:t>
            </a:r>
            <a:r>
              <a:rPr lang="en" sz="1600" b="1" dirty="0">
                <a:latin typeface="Roboto"/>
                <a:ea typeface="Roboto"/>
                <a:cs typeface="Roboto"/>
                <a:sym typeface="Roboto"/>
              </a:rPr>
              <a:t> </a:t>
            </a:r>
            <a:r>
              <a:rPr lang="en" sz="1600" b="1" dirty="0">
                <a:solidFill>
                  <a:srgbClr val="0070C0"/>
                </a:solidFill>
                <a:latin typeface="Roboto"/>
                <a:ea typeface="Roboto"/>
                <a:cs typeface="Roboto"/>
                <a:sym typeface="Roboto"/>
              </a:rPr>
              <a:t>group similar </a:t>
            </a:r>
            <a:r>
              <a:rPr lang="en" sz="1600" dirty="0">
                <a:latin typeface="Roboto"/>
                <a:ea typeface="Roboto"/>
                <a:cs typeface="Roboto"/>
                <a:sym typeface="Roboto"/>
              </a:rPr>
              <a:t>figures</a:t>
            </a:r>
            <a:r>
              <a:rPr lang="en" sz="1600" b="1" dirty="0">
                <a:latin typeface="Roboto"/>
                <a:ea typeface="Roboto"/>
                <a:cs typeface="Roboto"/>
                <a:sym typeface="Roboto"/>
              </a:rPr>
              <a:t> </a:t>
            </a:r>
            <a:r>
              <a:rPr lang="en" sz="1600" dirty="0">
                <a:latin typeface="Roboto"/>
                <a:ea typeface="Roboto"/>
                <a:cs typeface="Roboto"/>
                <a:sym typeface="Roboto"/>
              </a:rPr>
              <a:t>of</a:t>
            </a:r>
            <a:r>
              <a:rPr lang="en" sz="1600" b="1" dirty="0">
                <a:latin typeface="Roboto"/>
                <a:ea typeface="Roboto"/>
                <a:cs typeface="Roboto"/>
                <a:sym typeface="Roboto"/>
              </a:rPr>
              <a:t> </a:t>
            </a:r>
            <a:r>
              <a:rPr lang="en" sz="1600" dirty="0">
                <a:latin typeface="Roboto"/>
                <a:ea typeface="Roboto"/>
                <a:cs typeface="Roboto"/>
                <a:sym typeface="Roboto"/>
              </a:rPr>
              <a:t>median price among cities. The users can easily identify the price with the city. </a:t>
            </a:r>
            <a:endParaRPr sz="1600" dirty="0">
              <a:latin typeface="Roboto"/>
              <a:ea typeface="Roboto"/>
              <a:cs typeface="Roboto"/>
              <a:sym typeface="Roboto"/>
            </a:endParaRPr>
          </a:p>
          <a:p>
            <a:pPr marL="0" lvl="0" indent="0" algn="l" rtl="0">
              <a:spcBef>
                <a:spcPts val="0"/>
              </a:spcBef>
              <a:spcAft>
                <a:spcPts val="0"/>
              </a:spcAft>
              <a:buNone/>
            </a:pPr>
            <a:r>
              <a:rPr lang="en" sz="1600" b="1" dirty="0">
                <a:latin typeface="Roboto"/>
                <a:ea typeface="Roboto"/>
                <a:cs typeface="Roboto"/>
                <a:sym typeface="Roboto"/>
              </a:rPr>
              <a:t>The darker the colour, the higher the median price</a:t>
            </a:r>
            <a:r>
              <a:rPr lang="en" sz="1600" dirty="0">
                <a:latin typeface="Roboto"/>
                <a:ea typeface="Roboto"/>
                <a:cs typeface="Roboto"/>
                <a:sym typeface="Roboto"/>
              </a:rPr>
              <a:t>.</a:t>
            </a:r>
            <a:endParaRPr sz="1600" dirty="0">
              <a:latin typeface="Roboto"/>
              <a:ea typeface="Roboto"/>
              <a:cs typeface="Roboto"/>
              <a:sym typeface="Roboto"/>
            </a:endParaRPr>
          </a:p>
        </p:txBody>
      </p:sp>
      <p:pic>
        <p:nvPicPr>
          <p:cNvPr id="526" name="Google Shape;526;gacd9a0dddc_0_135"/>
          <p:cNvPicPr preferRelativeResize="0"/>
          <p:nvPr/>
        </p:nvPicPr>
        <p:blipFill rotWithShape="1">
          <a:blip r:embed="rId3">
            <a:alphaModFix/>
          </a:blip>
          <a:srcRect l="48832" t="20811" r="1267" b="48829"/>
          <a:stretch/>
        </p:blipFill>
        <p:spPr>
          <a:xfrm>
            <a:off x="125750" y="2069400"/>
            <a:ext cx="6223598" cy="2129801"/>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30"/>
        <p:cNvGrpSpPr/>
        <p:nvPr/>
      </p:nvGrpSpPr>
      <p:grpSpPr>
        <a:xfrm>
          <a:off x="0" y="0"/>
          <a:ext cx="0" cy="0"/>
          <a:chOff x="0" y="0"/>
          <a:chExt cx="0" cy="0"/>
        </a:xfrm>
      </p:grpSpPr>
      <p:sp>
        <p:nvSpPr>
          <p:cNvPr id="531" name="Google Shape;531;gacd9a0dddc_0_116"/>
          <p:cNvSpPr txBox="1">
            <a:spLocks noGrp="1"/>
          </p:cNvSpPr>
          <p:nvPr>
            <p:ph type="title"/>
          </p:nvPr>
        </p:nvSpPr>
        <p:spPr>
          <a:xfrm>
            <a:off x="2857489" y="177625"/>
            <a:ext cx="3429000" cy="48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Dashboard Design</a:t>
            </a:r>
            <a:endParaRPr/>
          </a:p>
        </p:txBody>
      </p:sp>
      <p:sp>
        <p:nvSpPr>
          <p:cNvPr id="532" name="Google Shape;532;gacd9a0dddc_0_116"/>
          <p:cNvSpPr txBox="1"/>
          <p:nvPr/>
        </p:nvSpPr>
        <p:spPr>
          <a:xfrm>
            <a:off x="2725800" y="795250"/>
            <a:ext cx="3692400" cy="613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latin typeface="Roboto"/>
                <a:ea typeface="Roboto"/>
                <a:cs typeface="Roboto"/>
                <a:sym typeface="Roboto"/>
              </a:rPr>
              <a:t>Preattentive Attribute - </a:t>
            </a:r>
            <a:r>
              <a:rPr lang="en" sz="1800" b="1">
                <a:solidFill>
                  <a:srgbClr val="FF9900"/>
                </a:solidFill>
                <a:latin typeface="Roboto"/>
                <a:ea typeface="Roboto"/>
                <a:cs typeface="Roboto"/>
                <a:sym typeface="Roboto"/>
              </a:rPr>
              <a:t>Size</a:t>
            </a:r>
            <a:endParaRPr sz="1800" b="1">
              <a:solidFill>
                <a:srgbClr val="FF9900"/>
              </a:solidFill>
              <a:latin typeface="Roboto"/>
              <a:ea typeface="Roboto"/>
              <a:cs typeface="Roboto"/>
              <a:sym typeface="Roboto"/>
            </a:endParaRPr>
          </a:p>
        </p:txBody>
      </p:sp>
      <p:sp>
        <p:nvSpPr>
          <p:cNvPr id="533" name="Google Shape;533;gacd9a0dddc_0_116"/>
          <p:cNvSpPr txBox="1"/>
          <p:nvPr/>
        </p:nvSpPr>
        <p:spPr>
          <a:xfrm>
            <a:off x="6719750" y="2152900"/>
            <a:ext cx="2268600" cy="2743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dirty="0">
                <a:latin typeface="Roboto"/>
                <a:ea typeface="Roboto"/>
                <a:cs typeface="Roboto"/>
                <a:sym typeface="Roboto"/>
              </a:rPr>
              <a:t>Use size to make </a:t>
            </a:r>
            <a:r>
              <a:rPr lang="en" sz="1600" b="1" dirty="0">
                <a:solidFill>
                  <a:srgbClr val="0070C0"/>
                </a:solidFill>
                <a:latin typeface="Roboto"/>
                <a:ea typeface="Roboto"/>
                <a:cs typeface="Roboto"/>
                <a:sym typeface="Roboto"/>
              </a:rPr>
              <a:t>contrast</a:t>
            </a:r>
            <a:r>
              <a:rPr lang="en" sz="1600" b="1" dirty="0">
                <a:latin typeface="Roboto"/>
                <a:ea typeface="Roboto"/>
                <a:cs typeface="Roboto"/>
                <a:sym typeface="Roboto"/>
              </a:rPr>
              <a:t> </a:t>
            </a:r>
            <a:r>
              <a:rPr lang="en" sz="1600" dirty="0">
                <a:latin typeface="Roboto"/>
                <a:ea typeface="Roboto"/>
                <a:cs typeface="Roboto"/>
                <a:sym typeface="Roboto"/>
              </a:rPr>
              <a:t>the difference in average price among cities. </a:t>
            </a:r>
            <a:endParaRPr sz="1600" dirty="0">
              <a:latin typeface="Roboto"/>
              <a:ea typeface="Roboto"/>
              <a:cs typeface="Roboto"/>
              <a:sym typeface="Roboto"/>
            </a:endParaRPr>
          </a:p>
          <a:p>
            <a:pPr marL="0" lvl="0" indent="0" algn="l" rtl="0">
              <a:spcBef>
                <a:spcPts val="0"/>
              </a:spcBef>
              <a:spcAft>
                <a:spcPts val="0"/>
              </a:spcAft>
              <a:buNone/>
            </a:pPr>
            <a:r>
              <a:rPr lang="en" sz="1600" b="1" dirty="0">
                <a:latin typeface="Roboto"/>
                <a:ea typeface="Roboto"/>
                <a:cs typeface="Roboto"/>
                <a:sym typeface="Roboto"/>
              </a:rPr>
              <a:t>The bigger the size, the bigger the figure</a:t>
            </a:r>
            <a:r>
              <a:rPr lang="en" sz="1600" dirty="0">
                <a:latin typeface="Roboto"/>
                <a:ea typeface="Roboto"/>
                <a:cs typeface="Roboto"/>
                <a:sym typeface="Roboto"/>
              </a:rPr>
              <a:t>.</a:t>
            </a:r>
            <a:endParaRPr sz="1600" dirty="0">
              <a:latin typeface="Roboto"/>
              <a:ea typeface="Roboto"/>
              <a:cs typeface="Roboto"/>
              <a:sym typeface="Roboto"/>
            </a:endParaRPr>
          </a:p>
        </p:txBody>
      </p:sp>
      <p:pic>
        <p:nvPicPr>
          <p:cNvPr id="534" name="Google Shape;534;gacd9a0dddc_0_116"/>
          <p:cNvPicPr preferRelativeResize="0"/>
          <p:nvPr/>
        </p:nvPicPr>
        <p:blipFill rotWithShape="1">
          <a:blip r:embed="rId3">
            <a:alphaModFix/>
          </a:blip>
          <a:srcRect l="24562" t="17252" r="2508" b="11542"/>
          <a:stretch/>
        </p:blipFill>
        <p:spPr>
          <a:xfrm>
            <a:off x="175050" y="1327350"/>
            <a:ext cx="6498398" cy="3568749"/>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38"/>
        <p:cNvGrpSpPr/>
        <p:nvPr/>
      </p:nvGrpSpPr>
      <p:grpSpPr>
        <a:xfrm>
          <a:off x="0" y="0"/>
          <a:ext cx="0" cy="0"/>
          <a:chOff x="0" y="0"/>
          <a:chExt cx="0" cy="0"/>
        </a:xfrm>
      </p:grpSpPr>
      <p:sp>
        <p:nvSpPr>
          <p:cNvPr id="539" name="Google Shape;539;p18"/>
          <p:cNvSpPr/>
          <p:nvPr/>
        </p:nvSpPr>
        <p:spPr>
          <a:xfrm>
            <a:off x="7455575" y="1890325"/>
            <a:ext cx="587975" cy="282100"/>
          </a:xfrm>
          <a:custGeom>
            <a:avLst/>
            <a:gdLst/>
            <a:ahLst/>
            <a:cxnLst/>
            <a:rect l="l" t="t" r="r" b="b"/>
            <a:pathLst>
              <a:path w="23519" h="11284" extrusionOk="0">
                <a:moveTo>
                  <a:pt x="0" y="4079"/>
                </a:moveTo>
                <a:lnTo>
                  <a:pt x="1178" y="1768"/>
                </a:lnTo>
                <a:lnTo>
                  <a:pt x="2673" y="499"/>
                </a:lnTo>
                <a:lnTo>
                  <a:pt x="6344" y="0"/>
                </a:lnTo>
                <a:lnTo>
                  <a:pt x="8927" y="997"/>
                </a:lnTo>
                <a:lnTo>
                  <a:pt x="10196" y="4124"/>
                </a:lnTo>
                <a:lnTo>
                  <a:pt x="14229" y="4124"/>
                </a:lnTo>
                <a:lnTo>
                  <a:pt x="20619" y="4487"/>
                </a:lnTo>
                <a:lnTo>
                  <a:pt x="22522" y="4351"/>
                </a:lnTo>
                <a:lnTo>
                  <a:pt x="23157" y="4849"/>
                </a:lnTo>
                <a:lnTo>
                  <a:pt x="23519" y="7432"/>
                </a:lnTo>
                <a:lnTo>
                  <a:pt x="22885" y="7976"/>
                </a:lnTo>
                <a:lnTo>
                  <a:pt x="21616" y="7976"/>
                </a:lnTo>
                <a:lnTo>
                  <a:pt x="21435" y="8837"/>
                </a:lnTo>
                <a:lnTo>
                  <a:pt x="19350" y="8882"/>
                </a:lnTo>
                <a:lnTo>
                  <a:pt x="18806" y="7795"/>
                </a:lnTo>
                <a:lnTo>
                  <a:pt x="16586" y="7749"/>
                </a:lnTo>
                <a:lnTo>
                  <a:pt x="15861" y="8610"/>
                </a:lnTo>
                <a:lnTo>
                  <a:pt x="14728" y="7568"/>
                </a:lnTo>
                <a:lnTo>
                  <a:pt x="14093" y="8565"/>
                </a:lnTo>
                <a:lnTo>
                  <a:pt x="12371" y="7795"/>
                </a:lnTo>
                <a:lnTo>
                  <a:pt x="10921" y="7976"/>
                </a:lnTo>
                <a:lnTo>
                  <a:pt x="10105" y="8792"/>
                </a:lnTo>
                <a:lnTo>
                  <a:pt x="8383" y="10695"/>
                </a:lnTo>
                <a:lnTo>
                  <a:pt x="6933" y="11284"/>
                </a:lnTo>
                <a:lnTo>
                  <a:pt x="3172" y="10831"/>
                </a:lnTo>
                <a:lnTo>
                  <a:pt x="680" y="9154"/>
                </a:lnTo>
                <a:close/>
              </a:path>
            </a:pathLst>
          </a:custGeom>
          <a:solidFill>
            <a:schemeClr val="accent4"/>
          </a:solidFill>
          <a:ln>
            <a:noFill/>
          </a:ln>
        </p:spPr>
      </p:sp>
      <p:sp>
        <p:nvSpPr>
          <p:cNvPr id="540" name="Google Shape;540;p18"/>
          <p:cNvSpPr/>
          <p:nvPr/>
        </p:nvSpPr>
        <p:spPr>
          <a:xfrm>
            <a:off x="5532375" y="1718850"/>
            <a:ext cx="472425" cy="540400"/>
          </a:xfrm>
          <a:custGeom>
            <a:avLst/>
            <a:gdLst/>
            <a:ahLst/>
            <a:cxnLst/>
            <a:rect l="l" t="t" r="r" b="b"/>
            <a:pathLst>
              <a:path w="18897" h="21616" extrusionOk="0">
                <a:moveTo>
                  <a:pt x="0" y="9924"/>
                </a:moveTo>
                <a:lnTo>
                  <a:pt x="2945" y="6390"/>
                </a:lnTo>
                <a:lnTo>
                  <a:pt x="5619" y="3716"/>
                </a:lnTo>
                <a:lnTo>
                  <a:pt x="7885" y="1903"/>
                </a:lnTo>
                <a:lnTo>
                  <a:pt x="9426" y="0"/>
                </a:lnTo>
                <a:lnTo>
                  <a:pt x="10151" y="0"/>
                </a:lnTo>
                <a:lnTo>
                  <a:pt x="12553" y="2402"/>
                </a:lnTo>
                <a:lnTo>
                  <a:pt x="14683" y="5483"/>
                </a:lnTo>
                <a:lnTo>
                  <a:pt x="14683" y="2220"/>
                </a:lnTo>
                <a:lnTo>
                  <a:pt x="17084" y="2266"/>
                </a:lnTo>
                <a:lnTo>
                  <a:pt x="16903" y="7522"/>
                </a:lnTo>
                <a:lnTo>
                  <a:pt x="18670" y="9335"/>
                </a:lnTo>
                <a:lnTo>
                  <a:pt x="18897" y="10695"/>
                </a:lnTo>
                <a:lnTo>
                  <a:pt x="18444" y="11238"/>
                </a:lnTo>
                <a:lnTo>
                  <a:pt x="17538" y="10785"/>
                </a:lnTo>
                <a:lnTo>
                  <a:pt x="17311" y="20619"/>
                </a:lnTo>
                <a:lnTo>
                  <a:pt x="16133" y="21254"/>
                </a:lnTo>
                <a:lnTo>
                  <a:pt x="2447" y="21616"/>
                </a:lnTo>
                <a:lnTo>
                  <a:pt x="1948" y="20936"/>
                </a:lnTo>
                <a:lnTo>
                  <a:pt x="2130" y="10287"/>
                </a:lnTo>
                <a:lnTo>
                  <a:pt x="1269" y="11012"/>
                </a:lnTo>
                <a:close/>
              </a:path>
            </a:pathLst>
          </a:custGeom>
          <a:solidFill>
            <a:schemeClr val="accent3"/>
          </a:solidFill>
          <a:ln>
            <a:noFill/>
          </a:ln>
        </p:spPr>
      </p:sp>
      <p:sp>
        <p:nvSpPr>
          <p:cNvPr id="541" name="Google Shape;541;p18"/>
          <p:cNvSpPr/>
          <p:nvPr/>
        </p:nvSpPr>
        <p:spPr>
          <a:xfrm>
            <a:off x="3278550" y="1560400"/>
            <a:ext cx="1027274" cy="939113"/>
          </a:xfrm>
          <a:custGeom>
            <a:avLst/>
            <a:gdLst/>
            <a:ahLst/>
            <a:cxnLst/>
            <a:rect l="l" t="t" r="r" b="b"/>
            <a:pathLst>
              <a:path w="18419" h="16833" extrusionOk="0">
                <a:moveTo>
                  <a:pt x="12177" y="0"/>
                </a:moveTo>
                <a:cubicBezTo>
                  <a:pt x="11648" y="0"/>
                  <a:pt x="11109" y="46"/>
                  <a:pt x="10599" y="46"/>
                </a:cubicBezTo>
                <a:cubicBezTo>
                  <a:pt x="10579" y="46"/>
                  <a:pt x="10558" y="46"/>
                  <a:pt x="10538" y="46"/>
                </a:cubicBezTo>
                <a:cubicBezTo>
                  <a:pt x="10391" y="45"/>
                  <a:pt x="10250" y="43"/>
                  <a:pt x="10112" y="43"/>
                </a:cubicBezTo>
                <a:cubicBezTo>
                  <a:pt x="9632" y="43"/>
                  <a:pt x="9195" y="68"/>
                  <a:pt x="8715" y="262"/>
                </a:cubicBezTo>
                <a:cubicBezTo>
                  <a:pt x="8256" y="447"/>
                  <a:pt x="7784" y="577"/>
                  <a:pt x="7306" y="707"/>
                </a:cubicBezTo>
                <a:cubicBezTo>
                  <a:pt x="6073" y="1039"/>
                  <a:pt x="5021" y="1344"/>
                  <a:pt x="3911" y="2033"/>
                </a:cubicBezTo>
                <a:cubicBezTo>
                  <a:pt x="2246" y="3062"/>
                  <a:pt x="855" y="4763"/>
                  <a:pt x="292" y="6650"/>
                </a:cubicBezTo>
                <a:cubicBezTo>
                  <a:pt x="1" y="7637"/>
                  <a:pt x="143" y="8746"/>
                  <a:pt x="143" y="9767"/>
                </a:cubicBezTo>
                <a:cubicBezTo>
                  <a:pt x="143" y="10640"/>
                  <a:pt x="117" y="11328"/>
                  <a:pt x="422" y="12145"/>
                </a:cubicBezTo>
                <a:cubicBezTo>
                  <a:pt x="801" y="13168"/>
                  <a:pt x="1482" y="13643"/>
                  <a:pt x="2176" y="14444"/>
                </a:cubicBezTo>
                <a:cubicBezTo>
                  <a:pt x="2652" y="14992"/>
                  <a:pt x="3083" y="15451"/>
                  <a:pt x="3665" y="15882"/>
                </a:cubicBezTo>
                <a:cubicBezTo>
                  <a:pt x="4306" y="16414"/>
                  <a:pt x="5631" y="16763"/>
                  <a:pt x="6744" y="16763"/>
                </a:cubicBezTo>
                <a:cubicBezTo>
                  <a:pt x="7524" y="16763"/>
                  <a:pt x="8354" y="16832"/>
                  <a:pt x="9165" y="16832"/>
                </a:cubicBezTo>
                <a:cubicBezTo>
                  <a:pt x="9611" y="16832"/>
                  <a:pt x="10052" y="16811"/>
                  <a:pt x="10475" y="16746"/>
                </a:cubicBezTo>
                <a:cubicBezTo>
                  <a:pt x="11206" y="16633"/>
                  <a:pt x="12077" y="16225"/>
                  <a:pt x="12731" y="15896"/>
                </a:cubicBezTo>
                <a:cubicBezTo>
                  <a:pt x="13538" y="15487"/>
                  <a:pt x="14352" y="15025"/>
                  <a:pt x="15119" y="14547"/>
                </a:cubicBezTo>
                <a:cubicBezTo>
                  <a:pt x="16150" y="13902"/>
                  <a:pt x="17063" y="13221"/>
                  <a:pt x="17758" y="12198"/>
                </a:cubicBezTo>
                <a:cubicBezTo>
                  <a:pt x="18389" y="11262"/>
                  <a:pt x="18399" y="10368"/>
                  <a:pt x="18402" y="9275"/>
                </a:cubicBezTo>
                <a:cubicBezTo>
                  <a:pt x="18419" y="6633"/>
                  <a:pt x="17798" y="4102"/>
                  <a:pt x="15970" y="2108"/>
                </a:cubicBezTo>
                <a:cubicBezTo>
                  <a:pt x="15233" y="1305"/>
                  <a:pt x="14279" y="291"/>
                  <a:pt x="13163" y="79"/>
                </a:cubicBezTo>
                <a:cubicBezTo>
                  <a:pt x="12845" y="19"/>
                  <a:pt x="12513" y="0"/>
                  <a:pt x="12177" y="0"/>
                </a:cubicBezTo>
                <a:close/>
              </a:path>
            </a:pathLst>
          </a:cu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2" name="Google Shape;542;p18"/>
          <p:cNvSpPr/>
          <p:nvPr/>
        </p:nvSpPr>
        <p:spPr>
          <a:xfrm>
            <a:off x="1302434" y="1560400"/>
            <a:ext cx="1027274" cy="939113"/>
          </a:xfrm>
          <a:custGeom>
            <a:avLst/>
            <a:gdLst/>
            <a:ahLst/>
            <a:cxnLst/>
            <a:rect l="l" t="t" r="r" b="b"/>
            <a:pathLst>
              <a:path w="18419" h="16833" extrusionOk="0">
                <a:moveTo>
                  <a:pt x="12177" y="0"/>
                </a:moveTo>
                <a:cubicBezTo>
                  <a:pt x="11648" y="0"/>
                  <a:pt x="11109" y="46"/>
                  <a:pt x="10599" y="46"/>
                </a:cubicBezTo>
                <a:cubicBezTo>
                  <a:pt x="10579" y="46"/>
                  <a:pt x="10558" y="46"/>
                  <a:pt x="10538" y="46"/>
                </a:cubicBezTo>
                <a:cubicBezTo>
                  <a:pt x="10391" y="45"/>
                  <a:pt x="10250" y="43"/>
                  <a:pt x="10112" y="43"/>
                </a:cubicBezTo>
                <a:cubicBezTo>
                  <a:pt x="9632" y="43"/>
                  <a:pt x="9195" y="68"/>
                  <a:pt x="8715" y="262"/>
                </a:cubicBezTo>
                <a:cubicBezTo>
                  <a:pt x="8256" y="447"/>
                  <a:pt x="7784" y="577"/>
                  <a:pt x="7306" y="707"/>
                </a:cubicBezTo>
                <a:cubicBezTo>
                  <a:pt x="6073" y="1039"/>
                  <a:pt x="5021" y="1344"/>
                  <a:pt x="3911" y="2033"/>
                </a:cubicBezTo>
                <a:cubicBezTo>
                  <a:pt x="2246" y="3062"/>
                  <a:pt x="855" y="4763"/>
                  <a:pt x="292" y="6650"/>
                </a:cubicBezTo>
                <a:cubicBezTo>
                  <a:pt x="1" y="7637"/>
                  <a:pt x="143" y="8746"/>
                  <a:pt x="143" y="9767"/>
                </a:cubicBezTo>
                <a:cubicBezTo>
                  <a:pt x="143" y="10640"/>
                  <a:pt x="117" y="11328"/>
                  <a:pt x="422" y="12145"/>
                </a:cubicBezTo>
                <a:cubicBezTo>
                  <a:pt x="801" y="13168"/>
                  <a:pt x="1482" y="13643"/>
                  <a:pt x="2176" y="14444"/>
                </a:cubicBezTo>
                <a:cubicBezTo>
                  <a:pt x="2652" y="14992"/>
                  <a:pt x="3083" y="15451"/>
                  <a:pt x="3665" y="15882"/>
                </a:cubicBezTo>
                <a:cubicBezTo>
                  <a:pt x="4306" y="16414"/>
                  <a:pt x="5631" y="16763"/>
                  <a:pt x="6744" y="16763"/>
                </a:cubicBezTo>
                <a:cubicBezTo>
                  <a:pt x="7524" y="16763"/>
                  <a:pt x="8354" y="16832"/>
                  <a:pt x="9165" y="16832"/>
                </a:cubicBezTo>
                <a:cubicBezTo>
                  <a:pt x="9611" y="16832"/>
                  <a:pt x="10052" y="16811"/>
                  <a:pt x="10475" y="16746"/>
                </a:cubicBezTo>
                <a:cubicBezTo>
                  <a:pt x="11206" y="16633"/>
                  <a:pt x="12077" y="16225"/>
                  <a:pt x="12731" y="15896"/>
                </a:cubicBezTo>
                <a:cubicBezTo>
                  <a:pt x="13538" y="15487"/>
                  <a:pt x="14352" y="15025"/>
                  <a:pt x="15119" y="14547"/>
                </a:cubicBezTo>
                <a:cubicBezTo>
                  <a:pt x="16150" y="13902"/>
                  <a:pt x="17063" y="13221"/>
                  <a:pt x="17758" y="12198"/>
                </a:cubicBezTo>
                <a:cubicBezTo>
                  <a:pt x="18389" y="11262"/>
                  <a:pt x="18399" y="10368"/>
                  <a:pt x="18402" y="9275"/>
                </a:cubicBezTo>
                <a:cubicBezTo>
                  <a:pt x="18419" y="6633"/>
                  <a:pt x="17798" y="4102"/>
                  <a:pt x="15970" y="2108"/>
                </a:cubicBezTo>
                <a:cubicBezTo>
                  <a:pt x="15233" y="1305"/>
                  <a:pt x="14279" y="291"/>
                  <a:pt x="13163" y="79"/>
                </a:cubicBezTo>
                <a:cubicBezTo>
                  <a:pt x="12845" y="19"/>
                  <a:pt x="12513" y="0"/>
                  <a:pt x="12177" y="0"/>
                </a:cubicBezTo>
                <a:close/>
              </a:path>
            </a:pathLst>
          </a:cu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3" name="Google Shape;543;p18"/>
          <p:cNvSpPr/>
          <p:nvPr/>
        </p:nvSpPr>
        <p:spPr>
          <a:xfrm>
            <a:off x="5258542" y="1560400"/>
            <a:ext cx="1027274" cy="939113"/>
          </a:xfrm>
          <a:custGeom>
            <a:avLst/>
            <a:gdLst/>
            <a:ahLst/>
            <a:cxnLst/>
            <a:rect l="l" t="t" r="r" b="b"/>
            <a:pathLst>
              <a:path w="18419" h="16833" extrusionOk="0">
                <a:moveTo>
                  <a:pt x="12177" y="0"/>
                </a:moveTo>
                <a:cubicBezTo>
                  <a:pt x="11648" y="0"/>
                  <a:pt x="11109" y="46"/>
                  <a:pt x="10599" y="46"/>
                </a:cubicBezTo>
                <a:cubicBezTo>
                  <a:pt x="10579" y="46"/>
                  <a:pt x="10558" y="46"/>
                  <a:pt x="10538" y="46"/>
                </a:cubicBezTo>
                <a:cubicBezTo>
                  <a:pt x="10391" y="45"/>
                  <a:pt x="10250" y="43"/>
                  <a:pt x="10112" y="43"/>
                </a:cubicBezTo>
                <a:cubicBezTo>
                  <a:pt x="9632" y="43"/>
                  <a:pt x="9195" y="68"/>
                  <a:pt x="8715" y="262"/>
                </a:cubicBezTo>
                <a:cubicBezTo>
                  <a:pt x="8256" y="447"/>
                  <a:pt x="7784" y="577"/>
                  <a:pt x="7306" y="707"/>
                </a:cubicBezTo>
                <a:cubicBezTo>
                  <a:pt x="6073" y="1039"/>
                  <a:pt x="5021" y="1344"/>
                  <a:pt x="3911" y="2033"/>
                </a:cubicBezTo>
                <a:cubicBezTo>
                  <a:pt x="2246" y="3062"/>
                  <a:pt x="855" y="4763"/>
                  <a:pt x="292" y="6650"/>
                </a:cubicBezTo>
                <a:cubicBezTo>
                  <a:pt x="1" y="7637"/>
                  <a:pt x="143" y="8746"/>
                  <a:pt x="143" y="9767"/>
                </a:cubicBezTo>
                <a:cubicBezTo>
                  <a:pt x="143" y="10640"/>
                  <a:pt x="117" y="11328"/>
                  <a:pt x="422" y="12145"/>
                </a:cubicBezTo>
                <a:cubicBezTo>
                  <a:pt x="801" y="13168"/>
                  <a:pt x="1482" y="13643"/>
                  <a:pt x="2176" y="14444"/>
                </a:cubicBezTo>
                <a:cubicBezTo>
                  <a:pt x="2652" y="14992"/>
                  <a:pt x="3083" y="15451"/>
                  <a:pt x="3665" y="15882"/>
                </a:cubicBezTo>
                <a:cubicBezTo>
                  <a:pt x="4306" y="16414"/>
                  <a:pt x="5631" y="16763"/>
                  <a:pt x="6744" y="16763"/>
                </a:cubicBezTo>
                <a:cubicBezTo>
                  <a:pt x="7524" y="16763"/>
                  <a:pt x="8354" y="16832"/>
                  <a:pt x="9165" y="16832"/>
                </a:cubicBezTo>
                <a:cubicBezTo>
                  <a:pt x="9611" y="16832"/>
                  <a:pt x="10052" y="16811"/>
                  <a:pt x="10475" y="16746"/>
                </a:cubicBezTo>
                <a:cubicBezTo>
                  <a:pt x="11206" y="16633"/>
                  <a:pt x="12077" y="16225"/>
                  <a:pt x="12731" y="15896"/>
                </a:cubicBezTo>
                <a:cubicBezTo>
                  <a:pt x="13538" y="15487"/>
                  <a:pt x="14352" y="15025"/>
                  <a:pt x="15119" y="14547"/>
                </a:cubicBezTo>
                <a:cubicBezTo>
                  <a:pt x="16150" y="13902"/>
                  <a:pt x="17063" y="13221"/>
                  <a:pt x="17758" y="12198"/>
                </a:cubicBezTo>
                <a:cubicBezTo>
                  <a:pt x="18389" y="11262"/>
                  <a:pt x="18399" y="10368"/>
                  <a:pt x="18402" y="9275"/>
                </a:cubicBezTo>
                <a:cubicBezTo>
                  <a:pt x="18419" y="6633"/>
                  <a:pt x="17798" y="4102"/>
                  <a:pt x="15970" y="2108"/>
                </a:cubicBezTo>
                <a:cubicBezTo>
                  <a:pt x="15233" y="1305"/>
                  <a:pt x="14279" y="291"/>
                  <a:pt x="13163" y="79"/>
                </a:cubicBezTo>
                <a:cubicBezTo>
                  <a:pt x="12845" y="19"/>
                  <a:pt x="12513" y="0"/>
                  <a:pt x="12177" y="0"/>
                </a:cubicBezTo>
                <a:close/>
              </a:path>
            </a:pathLst>
          </a:cu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4" name="Google Shape;544;p18"/>
          <p:cNvSpPr/>
          <p:nvPr/>
        </p:nvSpPr>
        <p:spPr>
          <a:xfrm>
            <a:off x="7239038" y="1560400"/>
            <a:ext cx="1027274" cy="939113"/>
          </a:xfrm>
          <a:custGeom>
            <a:avLst/>
            <a:gdLst/>
            <a:ahLst/>
            <a:cxnLst/>
            <a:rect l="l" t="t" r="r" b="b"/>
            <a:pathLst>
              <a:path w="18419" h="16833" extrusionOk="0">
                <a:moveTo>
                  <a:pt x="12177" y="0"/>
                </a:moveTo>
                <a:cubicBezTo>
                  <a:pt x="11648" y="0"/>
                  <a:pt x="11109" y="46"/>
                  <a:pt x="10599" y="46"/>
                </a:cubicBezTo>
                <a:cubicBezTo>
                  <a:pt x="10579" y="46"/>
                  <a:pt x="10558" y="46"/>
                  <a:pt x="10538" y="46"/>
                </a:cubicBezTo>
                <a:cubicBezTo>
                  <a:pt x="10391" y="45"/>
                  <a:pt x="10250" y="43"/>
                  <a:pt x="10112" y="43"/>
                </a:cubicBezTo>
                <a:cubicBezTo>
                  <a:pt x="9632" y="43"/>
                  <a:pt x="9195" y="68"/>
                  <a:pt x="8715" y="262"/>
                </a:cubicBezTo>
                <a:cubicBezTo>
                  <a:pt x="8256" y="447"/>
                  <a:pt x="7784" y="577"/>
                  <a:pt x="7306" y="707"/>
                </a:cubicBezTo>
                <a:cubicBezTo>
                  <a:pt x="6073" y="1039"/>
                  <a:pt x="5021" y="1344"/>
                  <a:pt x="3911" y="2033"/>
                </a:cubicBezTo>
                <a:cubicBezTo>
                  <a:pt x="2246" y="3062"/>
                  <a:pt x="855" y="4763"/>
                  <a:pt x="292" y="6650"/>
                </a:cubicBezTo>
                <a:cubicBezTo>
                  <a:pt x="1" y="7637"/>
                  <a:pt x="143" y="8746"/>
                  <a:pt x="143" y="9767"/>
                </a:cubicBezTo>
                <a:cubicBezTo>
                  <a:pt x="143" y="10640"/>
                  <a:pt x="117" y="11328"/>
                  <a:pt x="422" y="12145"/>
                </a:cubicBezTo>
                <a:cubicBezTo>
                  <a:pt x="801" y="13168"/>
                  <a:pt x="1482" y="13643"/>
                  <a:pt x="2176" y="14444"/>
                </a:cubicBezTo>
                <a:cubicBezTo>
                  <a:pt x="2652" y="14992"/>
                  <a:pt x="3083" y="15451"/>
                  <a:pt x="3665" y="15882"/>
                </a:cubicBezTo>
                <a:cubicBezTo>
                  <a:pt x="4306" y="16414"/>
                  <a:pt x="5631" y="16763"/>
                  <a:pt x="6744" y="16763"/>
                </a:cubicBezTo>
                <a:cubicBezTo>
                  <a:pt x="7524" y="16763"/>
                  <a:pt x="8354" y="16832"/>
                  <a:pt x="9165" y="16832"/>
                </a:cubicBezTo>
                <a:cubicBezTo>
                  <a:pt x="9611" y="16832"/>
                  <a:pt x="10052" y="16811"/>
                  <a:pt x="10475" y="16746"/>
                </a:cubicBezTo>
                <a:cubicBezTo>
                  <a:pt x="11206" y="16633"/>
                  <a:pt x="12077" y="16225"/>
                  <a:pt x="12731" y="15896"/>
                </a:cubicBezTo>
                <a:cubicBezTo>
                  <a:pt x="13538" y="15487"/>
                  <a:pt x="14352" y="15025"/>
                  <a:pt x="15119" y="14547"/>
                </a:cubicBezTo>
                <a:cubicBezTo>
                  <a:pt x="16150" y="13902"/>
                  <a:pt x="17063" y="13221"/>
                  <a:pt x="17758" y="12198"/>
                </a:cubicBezTo>
                <a:cubicBezTo>
                  <a:pt x="18389" y="11262"/>
                  <a:pt x="18399" y="10368"/>
                  <a:pt x="18402" y="9275"/>
                </a:cubicBezTo>
                <a:cubicBezTo>
                  <a:pt x="18419" y="6633"/>
                  <a:pt x="17798" y="4102"/>
                  <a:pt x="15970" y="2108"/>
                </a:cubicBezTo>
                <a:cubicBezTo>
                  <a:pt x="15233" y="1305"/>
                  <a:pt x="14279" y="291"/>
                  <a:pt x="13163" y="79"/>
                </a:cubicBezTo>
                <a:cubicBezTo>
                  <a:pt x="12845" y="19"/>
                  <a:pt x="12513" y="0"/>
                  <a:pt x="12177" y="0"/>
                </a:cubicBezTo>
                <a:close/>
              </a:path>
            </a:pathLst>
          </a:cu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5" name="Google Shape;545;p18"/>
          <p:cNvSpPr txBox="1">
            <a:spLocks noGrp="1"/>
          </p:cNvSpPr>
          <p:nvPr>
            <p:ph type="title"/>
          </p:nvPr>
        </p:nvSpPr>
        <p:spPr>
          <a:xfrm>
            <a:off x="1293149" y="565850"/>
            <a:ext cx="6557700" cy="4812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Clr>
                <a:schemeClr val="dk1"/>
              </a:buClr>
              <a:buSzPts val="1100"/>
              <a:buFont typeface="Arial"/>
              <a:buNone/>
            </a:pPr>
            <a:r>
              <a:rPr lang="en"/>
              <a:t>Dashboard Design Principles </a:t>
            </a:r>
            <a:endParaRPr/>
          </a:p>
        </p:txBody>
      </p:sp>
      <p:grpSp>
        <p:nvGrpSpPr>
          <p:cNvPr id="546" name="Google Shape;546;p18"/>
          <p:cNvGrpSpPr/>
          <p:nvPr/>
        </p:nvGrpSpPr>
        <p:grpSpPr>
          <a:xfrm>
            <a:off x="1543252" y="1751067"/>
            <a:ext cx="536432" cy="557788"/>
            <a:chOff x="3311390" y="2148717"/>
            <a:chExt cx="536432" cy="557788"/>
          </a:xfrm>
        </p:grpSpPr>
        <p:sp>
          <p:nvSpPr>
            <p:cNvPr id="547" name="Google Shape;547;p18"/>
            <p:cNvSpPr/>
            <p:nvPr/>
          </p:nvSpPr>
          <p:spPr>
            <a:xfrm>
              <a:off x="3315800" y="2162325"/>
              <a:ext cx="521150" cy="538150"/>
            </a:xfrm>
            <a:custGeom>
              <a:avLst/>
              <a:gdLst/>
              <a:ahLst/>
              <a:cxnLst/>
              <a:rect l="l" t="t" r="r" b="b"/>
              <a:pathLst>
                <a:path w="20846" h="21526" extrusionOk="0">
                  <a:moveTo>
                    <a:pt x="1223" y="0"/>
                  </a:moveTo>
                  <a:lnTo>
                    <a:pt x="317" y="227"/>
                  </a:lnTo>
                  <a:lnTo>
                    <a:pt x="0" y="2039"/>
                  </a:lnTo>
                  <a:lnTo>
                    <a:pt x="589" y="12462"/>
                  </a:lnTo>
                  <a:lnTo>
                    <a:pt x="317" y="18354"/>
                  </a:lnTo>
                  <a:lnTo>
                    <a:pt x="453" y="20438"/>
                  </a:lnTo>
                  <a:lnTo>
                    <a:pt x="1133" y="21526"/>
                  </a:lnTo>
                  <a:lnTo>
                    <a:pt x="1858" y="21118"/>
                  </a:lnTo>
                  <a:lnTo>
                    <a:pt x="2220" y="17266"/>
                  </a:lnTo>
                  <a:lnTo>
                    <a:pt x="1903" y="14683"/>
                  </a:lnTo>
                  <a:lnTo>
                    <a:pt x="2220" y="6616"/>
                  </a:lnTo>
                  <a:lnTo>
                    <a:pt x="2130" y="2810"/>
                  </a:lnTo>
                  <a:lnTo>
                    <a:pt x="5483" y="2810"/>
                  </a:lnTo>
                  <a:lnTo>
                    <a:pt x="5211" y="4894"/>
                  </a:lnTo>
                  <a:lnTo>
                    <a:pt x="4214" y="5030"/>
                  </a:lnTo>
                  <a:lnTo>
                    <a:pt x="3852" y="5755"/>
                  </a:lnTo>
                  <a:lnTo>
                    <a:pt x="3625" y="8565"/>
                  </a:lnTo>
                  <a:lnTo>
                    <a:pt x="3807" y="15227"/>
                  </a:lnTo>
                  <a:lnTo>
                    <a:pt x="4124" y="15680"/>
                  </a:lnTo>
                  <a:lnTo>
                    <a:pt x="7976" y="15952"/>
                  </a:lnTo>
                  <a:lnTo>
                    <a:pt x="13504" y="15725"/>
                  </a:lnTo>
                  <a:lnTo>
                    <a:pt x="19622" y="15317"/>
                  </a:lnTo>
                  <a:lnTo>
                    <a:pt x="20574" y="14048"/>
                  </a:lnTo>
                  <a:lnTo>
                    <a:pt x="20393" y="4985"/>
                  </a:lnTo>
                  <a:lnTo>
                    <a:pt x="19804" y="4668"/>
                  </a:lnTo>
                  <a:lnTo>
                    <a:pt x="18036" y="4758"/>
                  </a:lnTo>
                  <a:lnTo>
                    <a:pt x="18127" y="3082"/>
                  </a:lnTo>
                  <a:lnTo>
                    <a:pt x="20529" y="2719"/>
                  </a:lnTo>
                  <a:lnTo>
                    <a:pt x="20846" y="1949"/>
                  </a:lnTo>
                  <a:lnTo>
                    <a:pt x="20257" y="1450"/>
                  </a:lnTo>
                  <a:lnTo>
                    <a:pt x="9471" y="1133"/>
                  </a:lnTo>
                  <a:lnTo>
                    <a:pt x="4668" y="1496"/>
                  </a:lnTo>
                  <a:lnTo>
                    <a:pt x="2674" y="1632"/>
                  </a:lnTo>
                  <a:lnTo>
                    <a:pt x="2130" y="1360"/>
                  </a:lnTo>
                  <a:lnTo>
                    <a:pt x="1949" y="272"/>
                  </a:lnTo>
                  <a:close/>
                </a:path>
              </a:pathLst>
            </a:custGeom>
            <a:solidFill>
              <a:schemeClr val="accent2"/>
            </a:solidFill>
            <a:ln>
              <a:noFill/>
            </a:ln>
          </p:spPr>
        </p:sp>
        <p:sp>
          <p:nvSpPr>
            <p:cNvPr id="548" name="Google Shape;548;p18"/>
            <p:cNvSpPr/>
            <p:nvPr/>
          </p:nvSpPr>
          <p:spPr>
            <a:xfrm>
              <a:off x="3472150" y="2231425"/>
              <a:ext cx="269625" cy="56650"/>
            </a:xfrm>
            <a:custGeom>
              <a:avLst/>
              <a:gdLst/>
              <a:ahLst/>
              <a:cxnLst/>
              <a:rect l="l" t="t" r="r" b="b"/>
              <a:pathLst>
                <a:path w="10785" h="2266" extrusionOk="0">
                  <a:moveTo>
                    <a:pt x="45" y="182"/>
                  </a:moveTo>
                  <a:lnTo>
                    <a:pt x="0" y="1858"/>
                  </a:lnTo>
                  <a:lnTo>
                    <a:pt x="4486" y="2266"/>
                  </a:lnTo>
                  <a:lnTo>
                    <a:pt x="10785" y="2040"/>
                  </a:lnTo>
                  <a:lnTo>
                    <a:pt x="10695" y="0"/>
                  </a:lnTo>
                  <a:close/>
                </a:path>
              </a:pathLst>
            </a:custGeom>
            <a:solidFill>
              <a:schemeClr val="lt1"/>
            </a:solidFill>
            <a:ln>
              <a:noFill/>
            </a:ln>
          </p:spPr>
        </p:sp>
        <p:grpSp>
          <p:nvGrpSpPr>
            <p:cNvPr id="549" name="Google Shape;549;p18"/>
            <p:cNvGrpSpPr/>
            <p:nvPr/>
          </p:nvGrpSpPr>
          <p:grpSpPr>
            <a:xfrm>
              <a:off x="3311390" y="2148717"/>
              <a:ext cx="536432" cy="557788"/>
              <a:chOff x="2550402" y="3800605"/>
              <a:chExt cx="536432" cy="557788"/>
            </a:xfrm>
          </p:grpSpPr>
          <p:sp>
            <p:nvSpPr>
              <p:cNvPr id="550" name="Google Shape;550;p18"/>
              <p:cNvSpPr/>
              <p:nvPr/>
            </p:nvSpPr>
            <p:spPr>
              <a:xfrm>
                <a:off x="2550402" y="3800605"/>
                <a:ext cx="536432" cy="557788"/>
              </a:xfrm>
              <a:custGeom>
                <a:avLst/>
                <a:gdLst/>
                <a:ahLst/>
                <a:cxnLst/>
                <a:rect l="l" t="t" r="r" b="b"/>
                <a:pathLst>
                  <a:path w="41697" h="43357" extrusionOk="0">
                    <a:moveTo>
                      <a:pt x="18245" y="3876"/>
                    </a:moveTo>
                    <a:cubicBezTo>
                      <a:pt x="19240" y="3876"/>
                      <a:pt x="20223" y="3914"/>
                      <a:pt x="21182" y="4011"/>
                    </a:cubicBezTo>
                    <a:cubicBezTo>
                      <a:pt x="23337" y="4232"/>
                      <a:pt x="25561" y="4361"/>
                      <a:pt x="27778" y="4361"/>
                    </a:cubicBezTo>
                    <a:cubicBezTo>
                      <a:pt x="28237" y="4361"/>
                      <a:pt x="28696" y="4356"/>
                      <a:pt x="29154" y="4344"/>
                    </a:cubicBezTo>
                    <a:cubicBezTo>
                      <a:pt x="31083" y="4303"/>
                      <a:pt x="33166" y="4094"/>
                      <a:pt x="35203" y="4094"/>
                    </a:cubicBezTo>
                    <a:cubicBezTo>
                      <a:pt x="36443" y="4094"/>
                      <a:pt x="37667" y="4171"/>
                      <a:pt x="38828" y="4411"/>
                    </a:cubicBezTo>
                    <a:cubicBezTo>
                      <a:pt x="38820" y="4410"/>
                      <a:pt x="38816" y="4409"/>
                      <a:pt x="38814" y="4409"/>
                    </a:cubicBezTo>
                    <a:cubicBezTo>
                      <a:pt x="38777" y="4409"/>
                      <a:pt x="39440" y="4605"/>
                      <a:pt x="39668" y="4605"/>
                    </a:cubicBezTo>
                    <a:cubicBezTo>
                      <a:pt x="39735" y="4605"/>
                      <a:pt x="39764" y="4588"/>
                      <a:pt x="39729" y="4545"/>
                    </a:cubicBezTo>
                    <a:lnTo>
                      <a:pt x="39729" y="4545"/>
                    </a:lnTo>
                    <a:cubicBezTo>
                      <a:pt x="40695" y="5712"/>
                      <a:pt x="39094" y="5846"/>
                      <a:pt x="38628" y="5912"/>
                    </a:cubicBezTo>
                    <a:cubicBezTo>
                      <a:pt x="37498" y="6143"/>
                      <a:pt x="36385" y="6214"/>
                      <a:pt x="35265" y="6214"/>
                    </a:cubicBezTo>
                    <a:cubicBezTo>
                      <a:pt x="34764" y="6214"/>
                      <a:pt x="34263" y="6200"/>
                      <a:pt x="33757" y="6179"/>
                    </a:cubicBezTo>
                    <a:cubicBezTo>
                      <a:pt x="30555" y="6079"/>
                      <a:pt x="27320" y="6079"/>
                      <a:pt x="24084" y="6079"/>
                    </a:cubicBezTo>
                    <a:cubicBezTo>
                      <a:pt x="20815" y="6079"/>
                      <a:pt x="17579" y="5812"/>
                      <a:pt x="14277" y="5779"/>
                    </a:cubicBezTo>
                    <a:cubicBezTo>
                      <a:pt x="13510" y="5779"/>
                      <a:pt x="5337" y="5979"/>
                      <a:pt x="5204" y="5979"/>
                    </a:cubicBezTo>
                    <a:cubicBezTo>
                      <a:pt x="5170" y="5512"/>
                      <a:pt x="5137" y="5045"/>
                      <a:pt x="5070" y="4578"/>
                    </a:cubicBezTo>
                    <a:cubicBezTo>
                      <a:pt x="5070" y="4511"/>
                      <a:pt x="5070" y="4445"/>
                      <a:pt x="5070" y="4378"/>
                    </a:cubicBezTo>
                    <a:cubicBezTo>
                      <a:pt x="5607" y="4588"/>
                      <a:pt x="6230" y="4663"/>
                      <a:pt x="6883" y="4663"/>
                    </a:cubicBezTo>
                    <a:cubicBezTo>
                      <a:pt x="8299" y="4663"/>
                      <a:pt x="9856" y="4313"/>
                      <a:pt x="10975" y="4244"/>
                    </a:cubicBezTo>
                    <a:cubicBezTo>
                      <a:pt x="13318" y="4102"/>
                      <a:pt x="15813" y="3876"/>
                      <a:pt x="18245" y="3876"/>
                    </a:cubicBezTo>
                    <a:close/>
                    <a:moveTo>
                      <a:pt x="34858" y="7547"/>
                    </a:moveTo>
                    <a:cubicBezTo>
                      <a:pt x="34858" y="7714"/>
                      <a:pt x="34892" y="7880"/>
                      <a:pt x="34892" y="8080"/>
                    </a:cubicBezTo>
                    <a:cubicBezTo>
                      <a:pt x="34925" y="8481"/>
                      <a:pt x="34958" y="9081"/>
                      <a:pt x="34825" y="9482"/>
                    </a:cubicBezTo>
                    <a:cubicBezTo>
                      <a:pt x="34825" y="9548"/>
                      <a:pt x="34825" y="9582"/>
                      <a:pt x="34792" y="9615"/>
                    </a:cubicBezTo>
                    <a:lnTo>
                      <a:pt x="33757" y="9615"/>
                    </a:lnTo>
                    <a:cubicBezTo>
                      <a:pt x="33624" y="9415"/>
                      <a:pt x="33657" y="8948"/>
                      <a:pt x="33624" y="8748"/>
                    </a:cubicBezTo>
                    <a:cubicBezTo>
                      <a:pt x="33591" y="8347"/>
                      <a:pt x="33524" y="7947"/>
                      <a:pt x="33491" y="7547"/>
                    </a:cubicBezTo>
                    <a:close/>
                    <a:moveTo>
                      <a:pt x="12242" y="7113"/>
                    </a:moveTo>
                    <a:cubicBezTo>
                      <a:pt x="11642" y="7814"/>
                      <a:pt x="12642" y="9448"/>
                      <a:pt x="11675" y="9782"/>
                    </a:cubicBezTo>
                    <a:cubicBezTo>
                      <a:pt x="11592" y="9798"/>
                      <a:pt x="11500" y="9798"/>
                      <a:pt x="11408" y="9798"/>
                    </a:cubicBezTo>
                    <a:cubicBezTo>
                      <a:pt x="11316" y="9798"/>
                      <a:pt x="11225" y="9798"/>
                      <a:pt x="11141" y="9815"/>
                    </a:cubicBezTo>
                    <a:cubicBezTo>
                      <a:pt x="11075" y="9815"/>
                      <a:pt x="11008" y="9800"/>
                      <a:pt x="10981" y="9800"/>
                    </a:cubicBezTo>
                    <a:cubicBezTo>
                      <a:pt x="10974" y="9800"/>
                      <a:pt x="10970" y="9801"/>
                      <a:pt x="10968" y="9803"/>
                    </a:cubicBezTo>
                    <a:lnTo>
                      <a:pt x="10968" y="9803"/>
                    </a:lnTo>
                    <a:cubicBezTo>
                      <a:pt x="10919" y="9685"/>
                      <a:pt x="11076" y="9278"/>
                      <a:pt x="11108" y="9181"/>
                    </a:cubicBezTo>
                    <a:cubicBezTo>
                      <a:pt x="11275" y="8514"/>
                      <a:pt x="11308" y="7780"/>
                      <a:pt x="11175" y="7113"/>
                    </a:cubicBezTo>
                    <a:close/>
                    <a:moveTo>
                      <a:pt x="15618" y="7111"/>
                    </a:moveTo>
                    <a:cubicBezTo>
                      <a:pt x="19049" y="7111"/>
                      <a:pt x="22480" y="7349"/>
                      <a:pt x="25911" y="7349"/>
                    </a:cubicBezTo>
                    <a:cubicBezTo>
                      <a:pt x="26114" y="7349"/>
                      <a:pt x="26316" y="7348"/>
                      <a:pt x="26519" y="7347"/>
                    </a:cubicBezTo>
                    <a:cubicBezTo>
                      <a:pt x="28620" y="7347"/>
                      <a:pt x="30789" y="7513"/>
                      <a:pt x="32924" y="7547"/>
                    </a:cubicBezTo>
                    <a:cubicBezTo>
                      <a:pt x="32823" y="8147"/>
                      <a:pt x="32623" y="8981"/>
                      <a:pt x="32723" y="9648"/>
                    </a:cubicBezTo>
                    <a:lnTo>
                      <a:pt x="32056" y="9648"/>
                    </a:lnTo>
                    <a:cubicBezTo>
                      <a:pt x="29527" y="9775"/>
                      <a:pt x="26908" y="10321"/>
                      <a:pt x="24342" y="10321"/>
                    </a:cubicBezTo>
                    <a:cubicBezTo>
                      <a:pt x="24200" y="10321"/>
                      <a:pt x="24058" y="10319"/>
                      <a:pt x="23917" y="10315"/>
                    </a:cubicBezTo>
                    <a:cubicBezTo>
                      <a:pt x="22683" y="10249"/>
                      <a:pt x="21449" y="10015"/>
                      <a:pt x="20181" y="9982"/>
                    </a:cubicBezTo>
                    <a:cubicBezTo>
                      <a:pt x="19442" y="9982"/>
                      <a:pt x="18696" y="10003"/>
                      <a:pt x="17949" y="10003"/>
                    </a:cubicBezTo>
                    <a:cubicBezTo>
                      <a:pt x="17078" y="10003"/>
                      <a:pt x="16206" y="9974"/>
                      <a:pt x="15344" y="9848"/>
                    </a:cubicBezTo>
                    <a:cubicBezTo>
                      <a:pt x="14733" y="9747"/>
                      <a:pt x="14160" y="9703"/>
                      <a:pt x="13582" y="9703"/>
                    </a:cubicBezTo>
                    <a:cubicBezTo>
                      <a:pt x="13403" y="9703"/>
                      <a:pt x="13224" y="9707"/>
                      <a:pt x="13043" y="9715"/>
                    </a:cubicBezTo>
                    <a:cubicBezTo>
                      <a:pt x="13176" y="9348"/>
                      <a:pt x="13176" y="8948"/>
                      <a:pt x="13143" y="8548"/>
                    </a:cubicBezTo>
                    <a:cubicBezTo>
                      <a:pt x="13109" y="8147"/>
                      <a:pt x="13143" y="7647"/>
                      <a:pt x="13009" y="7247"/>
                    </a:cubicBezTo>
                    <a:cubicBezTo>
                      <a:pt x="13009" y="7180"/>
                      <a:pt x="12976" y="7146"/>
                      <a:pt x="12943" y="7113"/>
                    </a:cubicBezTo>
                    <a:lnTo>
                      <a:pt x="15011" y="7113"/>
                    </a:lnTo>
                    <a:cubicBezTo>
                      <a:pt x="15213" y="7111"/>
                      <a:pt x="15416" y="7111"/>
                      <a:pt x="15618" y="7111"/>
                    </a:cubicBezTo>
                    <a:close/>
                    <a:moveTo>
                      <a:pt x="38088" y="10877"/>
                    </a:moveTo>
                    <a:cubicBezTo>
                      <a:pt x="38256" y="10877"/>
                      <a:pt x="38425" y="10879"/>
                      <a:pt x="38594" y="10883"/>
                    </a:cubicBezTo>
                    <a:cubicBezTo>
                      <a:pt x="39395" y="11550"/>
                      <a:pt x="39195" y="12584"/>
                      <a:pt x="39195" y="13951"/>
                    </a:cubicBezTo>
                    <a:cubicBezTo>
                      <a:pt x="39161" y="15719"/>
                      <a:pt x="39195" y="17487"/>
                      <a:pt x="39161" y="19222"/>
                    </a:cubicBezTo>
                    <a:cubicBezTo>
                      <a:pt x="39161" y="22224"/>
                      <a:pt x="39662" y="25159"/>
                      <a:pt x="39161" y="28162"/>
                    </a:cubicBezTo>
                    <a:cubicBezTo>
                      <a:pt x="38961" y="29229"/>
                      <a:pt x="38961" y="29663"/>
                      <a:pt x="37860" y="30096"/>
                    </a:cubicBezTo>
                    <a:cubicBezTo>
                      <a:pt x="36860" y="30463"/>
                      <a:pt x="36092" y="30430"/>
                      <a:pt x="35092" y="30497"/>
                    </a:cubicBezTo>
                    <a:cubicBezTo>
                      <a:pt x="33691" y="30563"/>
                      <a:pt x="32290" y="30663"/>
                      <a:pt x="30922" y="30797"/>
                    </a:cubicBezTo>
                    <a:cubicBezTo>
                      <a:pt x="29783" y="30928"/>
                      <a:pt x="28644" y="30956"/>
                      <a:pt x="27505" y="30956"/>
                    </a:cubicBezTo>
                    <a:cubicBezTo>
                      <a:pt x="26646" y="30956"/>
                      <a:pt x="25786" y="30940"/>
                      <a:pt x="24927" y="30940"/>
                    </a:cubicBezTo>
                    <a:cubicBezTo>
                      <a:pt x="24023" y="30940"/>
                      <a:pt x="23120" y="30958"/>
                      <a:pt x="22216" y="31030"/>
                    </a:cubicBezTo>
                    <a:cubicBezTo>
                      <a:pt x="19883" y="31210"/>
                      <a:pt x="17522" y="31336"/>
                      <a:pt x="15135" y="31336"/>
                    </a:cubicBezTo>
                    <a:cubicBezTo>
                      <a:pt x="14861" y="31336"/>
                      <a:pt x="14586" y="31334"/>
                      <a:pt x="14310" y="31330"/>
                    </a:cubicBezTo>
                    <a:cubicBezTo>
                      <a:pt x="14123" y="31330"/>
                      <a:pt x="13932" y="31331"/>
                      <a:pt x="13739" y="31331"/>
                    </a:cubicBezTo>
                    <a:cubicBezTo>
                      <a:pt x="12389" y="31331"/>
                      <a:pt x="10933" y="31305"/>
                      <a:pt x="9707" y="30897"/>
                    </a:cubicBezTo>
                    <a:cubicBezTo>
                      <a:pt x="9140" y="30697"/>
                      <a:pt x="8606" y="30697"/>
                      <a:pt x="8306" y="30063"/>
                    </a:cubicBezTo>
                    <a:cubicBezTo>
                      <a:pt x="8006" y="29496"/>
                      <a:pt x="8306" y="28028"/>
                      <a:pt x="8306" y="27361"/>
                    </a:cubicBezTo>
                    <a:cubicBezTo>
                      <a:pt x="8306" y="24225"/>
                      <a:pt x="8006" y="21157"/>
                      <a:pt x="7906" y="18054"/>
                    </a:cubicBezTo>
                    <a:cubicBezTo>
                      <a:pt x="7872" y="16553"/>
                      <a:pt x="7939" y="15119"/>
                      <a:pt x="8006" y="13618"/>
                    </a:cubicBezTo>
                    <a:cubicBezTo>
                      <a:pt x="8106" y="12484"/>
                      <a:pt x="8106" y="11883"/>
                      <a:pt x="9040" y="11116"/>
                    </a:cubicBezTo>
                    <a:cubicBezTo>
                      <a:pt x="9107" y="11049"/>
                      <a:pt x="9140" y="11016"/>
                      <a:pt x="9207" y="10983"/>
                    </a:cubicBezTo>
                    <a:cubicBezTo>
                      <a:pt x="9318" y="10994"/>
                      <a:pt x="9433" y="10997"/>
                      <a:pt x="9553" y="10997"/>
                    </a:cubicBezTo>
                    <a:cubicBezTo>
                      <a:pt x="9792" y="10997"/>
                      <a:pt x="10052" y="10983"/>
                      <a:pt x="10341" y="10983"/>
                    </a:cubicBezTo>
                    <a:cubicBezTo>
                      <a:pt x="10832" y="10956"/>
                      <a:pt x="11307" y="10943"/>
                      <a:pt x="11774" y="10943"/>
                    </a:cubicBezTo>
                    <a:cubicBezTo>
                      <a:pt x="13050" y="10943"/>
                      <a:pt x="14268" y="11036"/>
                      <a:pt x="15611" y="11183"/>
                    </a:cubicBezTo>
                    <a:cubicBezTo>
                      <a:pt x="16221" y="11250"/>
                      <a:pt x="16835" y="11269"/>
                      <a:pt x="17454" y="11269"/>
                    </a:cubicBezTo>
                    <a:cubicBezTo>
                      <a:pt x="18175" y="11269"/>
                      <a:pt x="18901" y="11244"/>
                      <a:pt x="19628" y="11244"/>
                    </a:cubicBezTo>
                    <a:cubicBezTo>
                      <a:pt x="19812" y="11244"/>
                      <a:pt x="19997" y="11245"/>
                      <a:pt x="20181" y="11249"/>
                    </a:cubicBezTo>
                    <a:cubicBezTo>
                      <a:pt x="21572" y="11281"/>
                      <a:pt x="22933" y="11552"/>
                      <a:pt x="24320" y="11552"/>
                    </a:cubicBezTo>
                    <a:cubicBezTo>
                      <a:pt x="24397" y="11552"/>
                      <a:pt x="24474" y="11551"/>
                      <a:pt x="24551" y="11550"/>
                    </a:cubicBezTo>
                    <a:cubicBezTo>
                      <a:pt x="27545" y="11455"/>
                      <a:pt x="30538" y="10944"/>
                      <a:pt x="33560" y="10944"/>
                    </a:cubicBezTo>
                    <a:cubicBezTo>
                      <a:pt x="33737" y="10944"/>
                      <a:pt x="33914" y="10946"/>
                      <a:pt x="34091" y="10949"/>
                    </a:cubicBezTo>
                    <a:cubicBezTo>
                      <a:pt x="34264" y="10953"/>
                      <a:pt x="34436" y="10955"/>
                      <a:pt x="34607" y="10955"/>
                    </a:cubicBezTo>
                    <a:cubicBezTo>
                      <a:pt x="35785" y="10955"/>
                      <a:pt x="36930" y="10877"/>
                      <a:pt x="38088" y="10877"/>
                    </a:cubicBezTo>
                    <a:close/>
                    <a:moveTo>
                      <a:pt x="2757" y="1593"/>
                    </a:moveTo>
                    <a:cubicBezTo>
                      <a:pt x="2952" y="1593"/>
                      <a:pt x="3167" y="1610"/>
                      <a:pt x="3402" y="1643"/>
                    </a:cubicBezTo>
                    <a:cubicBezTo>
                      <a:pt x="4070" y="2310"/>
                      <a:pt x="4003" y="5012"/>
                      <a:pt x="4003" y="5979"/>
                    </a:cubicBezTo>
                    <a:cubicBezTo>
                      <a:pt x="3970" y="6079"/>
                      <a:pt x="3970" y="6212"/>
                      <a:pt x="3970" y="6346"/>
                    </a:cubicBezTo>
                    <a:cubicBezTo>
                      <a:pt x="4003" y="6413"/>
                      <a:pt x="4003" y="6479"/>
                      <a:pt x="4003" y="6579"/>
                    </a:cubicBezTo>
                    <a:cubicBezTo>
                      <a:pt x="4003" y="6579"/>
                      <a:pt x="4036" y="6613"/>
                      <a:pt x="4036" y="6613"/>
                    </a:cubicBezTo>
                    <a:cubicBezTo>
                      <a:pt x="4036" y="8014"/>
                      <a:pt x="3970" y="9415"/>
                      <a:pt x="3970" y="10816"/>
                    </a:cubicBezTo>
                    <a:cubicBezTo>
                      <a:pt x="3970" y="14318"/>
                      <a:pt x="3936" y="17821"/>
                      <a:pt x="3936" y="21323"/>
                    </a:cubicBezTo>
                    <a:cubicBezTo>
                      <a:pt x="3903" y="24159"/>
                      <a:pt x="3803" y="26961"/>
                      <a:pt x="3669" y="29763"/>
                    </a:cubicBezTo>
                    <a:cubicBezTo>
                      <a:pt x="3569" y="31197"/>
                      <a:pt x="3903" y="32631"/>
                      <a:pt x="3903" y="34066"/>
                    </a:cubicBezTo>
                    <a:cubicBezTo>
                      <a:pt x="3903" y="34733"/>
                      <a:pt x="3903" y="35433"/>
                      <a:pt x="3903" y="36101"/>
                    </a:cubicBezTo>
                    <a:cubicBezTo>
                      <a:pt x="3903" y="36101"/>
                      <a:pt x="3869" y="36134"/>
                      <a:pt x="3869" y="36134"/>
                    </a:cubicBezTo>
                    <a:cubicBezTo>
                      <a:pt x="3669" y="37001"/>
                      <a:pt x="3469" y="37835"/>
                      <a:pt x="3402" y="38736"/>
                    </a:cubicBezTo>
                    <a:cubicBezTo>
                      <a:pt x="3336" y="39336"/>
                      <a:pt x="3503" y="40370"/>
                      <a:pt x="3302" y="40971"/>
                    </a:cubicBezTo>
                    <a:cubicBezTo>
                      <a:pt x="3368" y="41430"/>
                      <a:pt x="3304" y="41660"/>
                      <a:pt x="3112" y="41660"/>
                    </a:cubicBezTo>
                    <a:cubicBezTo>
                      <a:pt x="3010" y="41660"/>
                      <a:pt x="2874" y="41597"/>
                      <a:pt x="2702" y="41471"/>
                    </a:cubicBezTo>
                    <a:cubicBezTo>
                      <a:pt x="2302" y="41471"/>
                      <a:pt x="2068" y="41304"/>
                      <a:pt x="2035" y="40937"/>
                    </a:cubicBezTo>
                    <a:cubicBezTo>
                      <a:pt x="1768" y="40504"/>
                      <a:pt x="1868" y="39837"/>
                      <a:pt x="1835" y="39336"/>
                    </a:cubicBezTo>
                    <a:cubicBezTo>
                      <a:pt x="1801" y="38769"/>
                      <a:pt x="1668" y="38235"/>
                      <a:pt x="1601" y="37702"/>
                    </a:cubicBezTo>
                    <a:cubicBezTo>
                      <a:pt x="1935" y="34833"/>
                      <a:pt x="1835" y="31864"/>
                      <a:pt x="1901" y="28995"/>
                    </a:cubicBezTo>
                    <a:cubicBezTo>
                      <a:pt x="1968" y="25927"/>
                      <a:pt x="2102" y="22858"/>
                      <a:pt x="2068" y="19789"/>
                    </a:cubicBezTo>
                    <a:cubicBezTo>
                      <a:pt x="2035" y="16853"/>
                      <a:pt x="1334" y="13885"/>
                      <a:pt x="1368" y="10949"/>
                    </a:cubicBezTo>
                    <a:cubicBezTo>
                      <a:pt x="1401" y="9215"/>
                      <a:pt x="1368" y="7513"/>
                      <a:pt x="1368" y="5779"/>
                    </a:cubicBezTo>
                    <a:cubicBezTo>
                      <a:pt x="1368" y="4978"/>
                      <a:pt x="1301" y="4178"/>
                      <a:pt x="1334" y="3377"/>
                    </a:cubicBezTo>
                    <a:lnTo>
                      <a:pt x="1368" y="2943"/>
                    </a:lnTo>
                    <a:cubicBezTo>
                      <a:pt x="1312" y="2024"/>
                      <a:pt x="1769" y="1593"/>
                      <a:pt x="2757" y="1593"/>
                    </a:cubicBezTo>
                    <a:close/>
                    <a:moveTo>
                      <a:pt x="2395" y="1"/>
                    </a:moveTo>
                    <a:cubicBezTo>
                      <a:pt x="255" y="1"/>
                      <a:pt x="66" y="2528"/>
                      <a:pt x="33" y="4178"/>
                    </a:cubicBezTo>
                    <a:cubicBezTo>
                      <a:pt x="0" y="7980"/>
                      <a:pt x="133" y="11750"/>
                      <a:pt x="234" y="15519"/>
                    </a:cubicBezTo>
                    <a:cubicBezTo>
                      <a:pt x="300" y="17454"/>
                      <a:pt x="600" y="19322"/>
                      <a:pt x="534" y="21257"/>
                    </a:cubicBezTo>
                    <a:cubicBezTo>
                      <a:pt x="500" y="22457"/>
                      <a:pt x="534" y="23658"/>
                      <a:pt x="534" y="24893"/>
                    </a:cubicBezTo>
                    <a:cubicBezTo>
                      <a:pt x="434" y="26594"/>
                      <a:pt x="367" y="28295"/>
                      <a:pt x="334" y="30030"/>
                    </a:cubicBezTo>
                    <a:cubicBezTo>
                      <a:pt x="300" y="31597"/>
                      <a:pt x="500" y="33065"/>
                      <a:pt x="534" y="34633"/>
                    </a:cubicBezTo>
                    <a:cubicBezTo>
                      <a:pt x="567" y="35934"/>
                      <a:pt x="400" y="37168"/>
                      <a:pt x="567" y="38469"/>
                    </a:cubicBezTo>
                    <a:cubicBezTo>
                      <a:pt x="701" y="39636"/>
                      <a:pt x="500" y="40771"/>
                      <a:pt x="1001" y="41871"/>
                    </a:cubicBezTo>
                    <a:cubicBezTo>
                      <a:pt x="1384" y="42660"/>
                      <a:pt x="2208" y="43357"/>
                      <a:pt x="3021" y="43357"/>
                    </a:cubicBezTo>
                    <a:cubicBezTo>
                      <a:pt x="3412" y="43357"/>
                      <a:pt x="3800" y="43195"/>
                      <a:pt x="4136" y="42805"/>
                    </a:cubicBezTo>
                    <a:cubicBezTo>
                      <a:pt x="4770" y="42071"/>
                      <a:pt x="4904" y="40937"/>
                      <a:pt x="4837" y="39770"/>
                    </a:cubicBezTo>
                    <a:cubicBezTo>
                      <a:pt x="5004" y="39670"/>
                      <a:pt x="5170" y="39503"/>
                      <a:pt x="5170" y="39236"/>
                    </a:cubicBezTo>
                    <a:cubicBezTo>
                      <a:pt x="5270" y="37268"/>
                      <a:pt x="5337" y="35300"/>
                      <a:pt x="5304" y="33332"/>
                    </a:cubicBezTo>
                    <a:cubicBezTo>
                      <a:pt x="5270" y="32365"/>
                      <a:pt x="5004" y="31330"/>
                      <a:pt x="5004" y="30363"/>
                    </a:cubicBezTo>
                    <a:cubicBezTo>
                      <a:pt x="5004" y="29596"/>
                      <a:pt x="5237" y="28829"/>
                      <a:pt x="5270" y="28061"/>
                    </a:cubicBezTo>
                    <a:cubicBezTo>
                      <a:pt x="5537" y="24259"/>
                      <a:pt x="5237" y="20323"/>
                      <a:pt x="5204" y="16520"/>
                    </a:cubicBezTo>
                    <a:cubicBezTo>
                      <a:pt x="5204" y="13451"/>
                      <a:pt x="5371" y="10282"/>
                      <a:pt x="5270" y="7180"/>
                    </a:cubicBezTo>
                    <a:lnTo>
                      <a:pt x="5270" y="7180"/>
                    </a:lnTo>
                    <a:cubicBezTo>
                      <a:pt x="5635" y="7228"/>
                      <a:pt x="6004" y="7245"/>
                      <a:pt x="6377" y="7245"/>
                    </a:cubicBezTo>
                    <a:cubicBezTo>
                      <a:pt x="7302" y="7245"/>
                      <a:pt x="8246" y="7137"/>
                      <a:pt x="9173" y="7113"/>
                    </a:cubicBezTo>
                    <a:lnTo>
                      <a:pt x="10241" y="7113"/>
                    </a:lnTo>
                    <a:cubicBezTo>
                      <a:pt x="10207" y="7647"/>
                      <a:pt x="10241" y="8181"/>
                      <a:pt x="10141" y="8681"/>
                    </a:cubicBezTo>
                    <a:cubicBezTo>
                      <a:pt x="10074" y="9048"/>
                      <a:pt x="9940" y="9381"/>
                      <a:pt x="9907" y="9748"/>
                    </a:cubicBezTo>
                    <a:cubicBezTo>
                      <a:pt x="9907" y="9848"/>
                      <a:pt x="9907" y="9949"/>
                      <a:pt x="9940" y="10049"/>
                    </a:cubicBezTo>
                    <a:cubicBezTo>
                      <a:pt x="9273" y="10115"/>
                      <a:pt x="8606" y="10215"/>
                      <a:pt x="7939" y="10215"/>
                    </a:cubicBezTo>
                    <a:cubicBezTo>
                      <a:pt x="7839" y="10249"/>
                      <a:pt x="7772" y="10349"/>
                      <a:pt x="7839" y="10416"/>
                    </a:cubicBezTo>
                    <a:cubicBezTo>
                      <a:pt x="7939" y="10482"/>
                      <a:pt x="8006" y="10549"/>
                      <a:pt x="8106" y="10616"/>
                    </a:cubicBezTo>
                    <a:cubicBezTo>
                      <a:pt x="7839" y="10716"/>
                      <a:pt x="7605" y="10883"/>
                      <a:pt x="7439" y="11149"/>
                    </a:cubicBezTo>
                    <a:cubicBezTo>
                      <a:pt x="6972" y="11883"/>
                      <a:pt x="7138" y="13151"/>
                      <a:pt x="7072" y="13985"/>
                    </a:cubicBezTo>
                    <a:cubicBezTo>
                      <a:pt x="6738" y="17454"/>
                      <a:pt x="7005" y="20823"/>
                      <a:pt x="7005" y="24292"/>
                    </a:cubicBezTo>
                    <a:cubicBezTo>
                      <a:pt x="7005" y="25960"/>
                      <a:pt x="7005" y="27628"/>
                      <a:pt x="7005" y="29296"/>
                    </a:cubicBezTo>
                    <a:cubicBezTo>
                      <a:pt x="7005" y="30096"/>
                      <a:pt x="6872" y="31097"/>
                      <a:pt x="7539" y="31664"/>
                    </a:cubicBezTo>
                    <a:cubicBezTo>
                      <a:pt x="8106" y="32131"/>
                      <a:pt x="9040" y="32131"/>
                      <a:pt x="9674" y="32231"/>
                    </a:cubicBezTo>
                    <a:cubicBezTo>
                      <a:pt x="11108" y="32465"/>
                      <a:pt x="12509" y="32665"/>
                      <a:pt x="13977" y="32698"/>
                    </a:cubicBezTo>
                    <a:cubicBezTo>
                      <a:pt x="14053" y="32700"/>
                      <a:pt x="14130" y="32700"/>
                      <a:pt x="14206" y="32700"/>
                    </a:cubicBezTo>
                    <a:cubicBezTo>
                      <a:pt x="15654" y="32700"/>
                      <a:pt x="17103" y="32429"/>
                      <a:pt x="18551" y="32429"/>
                    </a:cubicBezTo>
                    <a:cubicBezTo>
                      <a:pt x="18627" y="32429"/>
                      <a:pt x="18704" y="32430"/>
                      <a:pt x="18780" y="32431"/>
                    </a:cubicBezTo>
                    <a:cubicBezTo>
                      <a:pt x="19347" y="32431"/>
                      <a:pt x="19948" y="32731"/>
                      <a:pt x="20548" y="32731"/>
                    </a:cubicBezTo>
                    <a:cubicBezTo>
                      <a:pt x="21482" y="32731"/>
                      <a:pt x="22416" y="32431"/>
                      <a:pt x="23383" y="32398"/>
                    </a:cubicBezTo>
                    <a:cubicBezTo>
                      <a:pt x="26452" y="32365"/>
                      <a:pt x="29454" y="32398"/>
                      <a:pt x="32523" y="32164"/>
                    </a:cubicBezTo>
                    <a:cubicBezTo>
                      <a:pt x="34124" y="32031"/>
                      <a:pt x="35759" y="31998"/>
                      <a:pt x="37327" y="31831"/>
                    </a:cubicBezTo>
                    <a:cubicBezTo>
                      <a:pt x="38227" y="31731"/>
                      <a:pt x="39061" y="31631"/>
                      <a:pt x="39662" y="30930"/>
                    </a:cubicBezTo>
                    <a:cubicBezTo>
                      <a:pt x="40996" y="29396"/>
                      <a:pt x="40963" y="25760"/>
                      <a:pt x="40896" y="23959"/>
                    </a:cubicBezTo>
                    <a:cubicBezTo>
                      <a:pt x="40796" y="22224"/>
                      <a:pt x="40596" y="20556"/>
                      <a:pt x="40596" y="18822"/>
                    </a:cubicBezTo>
                    <a:cubicBezTo>
                      <a:pt x="40596" y="16820"/>
                      <a:pt x="40596" y="14785"/>
                      <a:pt x="40596" y="12784"/>
                    </a:cubicBezTo>
                    <a:cubicBezTo>
                      <a:pt x="40596" y="11883"/>
                      <a:pt x="40896" y="10482"/>
                      <a:pt x="40129" y="9782"/>
                    </a:cubicBezTo>
                    <a:cubicBezTo>
                      <a:pt x="39815" y="9502"/>
                      <a:pt x="39427" y="9406"/>
                      <a:pt x="39029" y="9406"/>
                    </a:cubicBezTo>
                    <a:cubicBezTo>
                      <a:pt x="38666" y="9406"/>
                      <a:pt x="38294" y="9486"/>
                      <a:pt x="37960" y="9582"/>
                    </a:cubicBezTo>
                    <a:cubicBezTo>
                      <a:pt x="37360" y="9548"/>
                      <a:pt x="36760" y="9515"/>
                      <a:pt x="36693" y="9515"/>
                    </a:cubicBezTo>
                    <a:cubicBezTo>
                      <a:pt x="36459" y="9548"/>
                      <a:pt x="36226" y="9548"/>
                      <a:pt x="35992" y="9582"/>
                    </a:cubicBezTo>
                    <a:cubicBezTo>
                      <a:pt x="36126" y="8914"/>
                      <a:pt x="36159" y="8114"/>
                      <a:pt x="36026" y="7513"/>
                    </a:cubicBezTo>
                    <a:cubicBezTo>
                      <a:pt x="36593" y="7480"/>
                      <a:pt x="37127" y="7413"/>
                      <a:pt x="37694" y="7347"/>
                    </a:cubicBezTo>
                    <a:cubicBezTo>
                      <a:pt x="39195" y="7180"/>
                      <a:pt x="41696" y="6880"/>
                      <a:pt x="41263" y="4811"/>
                    </a:cubicBezTo>
                    <a:cubicBezTo>
                      <a:pt x="40963" y="3242"/>
                      <a:pt x="39288" y="2982"/>
                      <a:pt x="37722" y="2982"/>
                    </a:cubicBezTo>
                    <a:cubicBezTo>
                      <a:pt x="37025" y="2982"/>
                      <a:pt x="36349" y="3033"/>
                      <a:pt x="35826" y="3044"/>
                    </a:cubicBezTo>
                    <a:cubicBezTo>
                      <a:pt x="34958" y="3077"/>
                      <a:pt x="34091" y="3077"/>
                      <a:pt x="33224" y="3077"/>
                    </a:cubicBezTo>
                    <a:cubicBezTo>
                      <a:pt x="32356" y="3077"/>
                      <a:pt x="31489" y="3077"/>
                      <a:pt x="30622" y="3110"/>
                    </a:cubicBezTo>
                    <a:cubicBezTo>
                      <a:pt x="30492" y="3112"/>
                      <a:pt x="30362" y="3114"/>
                      <a:pt x="30233" y="3114"/>
                    </a:cubicBezTo>
                    <a:cubicBezTo>
                      <a:pt x="28407" y="3114"/>
                      <a:pt x="26660" y="2906"/>
                      <a:pt x="24884" y="2843"/>
                    </a:cubicBezTo>
                    <a:cubicBezTo>
                      <a:pt x="23615" y="2808"/>
                      <a:pt x="22338" y="2789"/>
                      <a:pt x="21056" y="2789"/>
                    </a:cubicBezTo>
                    <a:cubicBezTo>
                      <a:pt x="18767" y="2789"/>
                      <a:pt x="16465" y="2849"/>
                      <a:pt x="14177" y="2977"/>
                    </a:cubicBezTo>
                    <a:cubicBezTo>
                      <a:pt x="12242" y="3077"/>
                      <a:pt x="10307" y="3344"/>
                      <a:pt x="8406" y="3444"/>
                    </a:cubicBezTo>
                    <a:cubicBezTo>
                      <a:pt x="8363" y="3445"/>
                      <a:pt x="8318" y="3446"/>
                      <a:pt x="8272" y="3446"/>
                    </a:cubicBezTo>
                    <a:cubicBezTo>
                      <a:pt x="7769" y="3446"/>
                      <a:pt x="7048" y="3359"/>
                      <a:pt x="6376" y="3359"/>
                    </a:cubicBezTo>
                    <a:cubicBezTo>
                      <a:pt x="5843" y="3359"/>
                      <a:pt x="5340" y="3414"/>
                      <a:pt x="5004" y="3611"/>
                    </a:cubicBezTo>
                    <a:cubicBezTo>
                      <a:pt x="4837" y="2009"/>
                      <a:pt x="4470" y="108"/>
                      <a:pt x="2602" y="8"/>
                    </a:cubicBezTo>
                    <a:cubicBezTo>
                      <a:pt x="2531" y="3"/>
                      <a:pt x="2462" y="1"/>
                      <a:pt x="23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1" name="Google Shape;551;p18"/>
              <p:cNvSpPr/>
              <p:nvPr/>
            </p:nvSpPr>
            <p:spPr>
              <a:xfrm>
                <a:off x="2776993" y="3962444"/>
                <a:ext cx="51511" cy="82786"/>
              </a:xfrm>
              <a:custGeom>
                <a:avLst/>
                <a:gdLst/>
                <a:ahLst/>
                <a:cxnLst/>
                <a:rect l="l" t="t" r="r" b="b"/>
                <a:pathLst>
                  <a:path w="4004" h="6435" extrusionOk="0">
                    <a:moveTo>
                      <a:pt x="2884" y="0"/>
                    </a:moveTo>
                    <a:cubicBezTo>
                      <a:pt x="2664" y="0"/>
                      <a:pt x="2441" y="41"/>
                      <a:pt x="2202" y="105"/>
                    </a:cubicBezTo>
                    <a:cubicBezTo>
                      <a:pt x="1787" y="232"/>
                      <a:pt x="1158" y="574"/>
                      <a:pt x="725" y="574"/>
                    </a:cubicBezTo>
                    <a:cubicBezTo>
                      <a:pt x="706" y="574"/>
                      <a:pt x="686" y="573"/>
                      <a:pt x="668" y="572"/>
                    </a:cubicBezTo>
                    <a:cubicBezTo>
                      <a:pt x="639" y="565"/>
                      <a:pt x="610" y="562"/>
                      <a:pt x="581" y="562"/>
                    </a:cubicBezTo>
                    <a:cubicBezTo>
                      <a:pt x="309" y="562"/>
                      <a:pt x="53" y="834"/>
                      <a:pt x="234" y="1106"/>
                    </a:cubicBezTo>
                    <a:cubicBezTo>
                      <a:pt x="468" y="1439"/>
                      <a:pt x="568" y="2040"/>
                      <a:pt x="668" y="2607"/>
                    </a:cubicBezTo>
                    <a:cubicBezTo>
                      <a:pt x="634" y="2840"/>
                      <a:pt x="634" y="3074"/>
                      <a:pt x="634" y="3307"/>
                    </a:cubicBezTo>
                    <a:cubicBezTo>
                      <a:pt x="534" y="3340"/>
                      <a:pt x="434" y="3374"/>
                      <a:pt x="301" y="3374"/>
                    </a:cubicBezTo>
                    <a:cubicBezTo>
                      <a:pt x="101" y="3407"/>
                      <a:pt x="1" y="3741"/>
                      <a:pt x="267" y="3807"/>
                    </a:cubicBezTo>
                    <a:cubicBezTo>
                      <a:pt x="401" y="3841"/>
                      <a:pt x="501" y="3874"/>
                      <a:pt x="634" y="3908"/>
                    </a:cubicBezTo>
                    <a:cubicBezTo>
                      <a:pt x="634" y="4608"/>
                      <a:pt x="668" y="5342"/>
                      <a:pt x="701" y="6009"/>
                    </a:cubicBezTo>
                    <a:cubicBezTo>
                      <a:pt x="718" y="6293"/>
                      <a:pt x="951" y="6434"/>
                      <a:pt x="1176" y="6434"/>
                    </a:cubicBezTo>
                    <a:cubicBezTo>
                      <a:pt x="1402" y="6434"/>
                      <a:pt x="1618" y="6293"/>
                      <a:pt x="1602" y="6009"/>
                    </a:cubicBezTo>
                    <a:cubicBezTo>
                      <a:pt x="1635" y="5342"/>
                      <a:pt x="1668" y="4608"/>
                      <a:pt x="1668" y="3874"/>
                    </a:cubicBezTo>
                    <a:cubicBezTo>
                      <a:pt x="1816" y="3835"/>
                      <a:pt x="1963" y="3822"/>
                      <a:pt x="2111" y="3822"/>
                    </a:cubicBezTo>
                    <a:cubicBezTo>
                      <a:pt x="2419" y="3822"/>
                      <a:pt x="2730" y="3879"/>
                      <a:pt x="3052" y="3879"/>
                    </a:cubicBezTo>
                    <a:cubicBezTo>
                      <a:pt x="3102" y="3879"/>
                      <a:pt x="3152" y="3877"/>
                      <a:pt x="3203" y="3874"/>
                    </a:cubicBezTo>
                    <a:cubicBezTo>
                      <a:pt x="3803" y="3841"/>
                      <a:pt x="4003" y="2873"/>
                      <a:pt x="3336" y="2773"/>
                    </a:cubicBezTo>
                    <a:cubicBezTo>
                      <a:pt x="3069" y="2723"/>
                      <a:pt x="2803" y="2690"/>
                      <a:pt x="2536" y="2690"/>
                    </a:cubicBezTo>
                    <a:cubicBezTo>
                      <a:pt x="2269" y="2690"/>
                      <a:pt x="2002" y="2723"/>
                      <a:pt x="1735" y="2807"/>
                    </a:cubicBezTo>
                    <a:cubicBezTo>
                      <a:pt x="1702" y="2807"/>
                      <a:pt x="1668" y="2807"/>
                      <a:pt x="1635" y="2840"/>
                    </a:cubicBezTo>
                    <a:cubicBezTo>
                      <a:pt x="1602" y="2340"/>
                      <a:pt x="1568" y="1839"/>
                      <a:pt x="1502" y="1372"/>
                    </a:cubicBezTo>
                    <a:cubicBezTo>
                      <a:pt x="2069" y="1306"/>
                      <a:pt x="2636" y="1139"/>
                      <a:pt x="3103" y="1106"/>
                    </a:cubicBezTo>
                    <a:lnTo>
                      <a:pt x="3136" y="1106"/>
                    </a:lnTo>
                    <a:cubicBezTo>
                      <a:pt x="3194" y="1125"/>
                      <a:pt x="3274" y="1144"/>
                      <a:pt x="3351" y="1144"/>
                    </a:cubicBezTo>
                    <a:cubicBezTo>
                      <a:pt x="3407" y="1144"/>
                      <a:pt x="3461" y="1134"/>
                      <a:pt x="3503" y="1106"/>
                    </a:cubicBezTo>
                    <a:cubicBezTo>
                      <a:pt x="3536" y="1072"/>
                      <a:pt x="3570" y="1039"/>
                      <a:pt x="3603" y="1005"/>
                    </a:cubicBezTo>
                    <a:cubicBezTo>
                      <a:pt x="3903" y="839"/>
                      <a:pt x="3970" y="338"/>
                      <a:pt x="3603" y="172"/>
                    </a:cubicBezTo>
                    <a:cubicBezTo>
                      <a:pt x="3359" y="49"/>
                      <a:pt x="3124" y="0"/>
                      <a:pt x="288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2" name="Google Shape;552;p18"/>
              <p:cNvSpPr/>
              <p:nvPr/>
            </p:nvSpPr>
            <p:spPr>
              <a:xfrm>
                <a:off x="2833640" y="3977189"/>
                <a:ext cx="57892" cy="62061"/>
              </a:xfrm>
              <a:custGeom>
                <a:avLst/>
                <a:gdLst/>
                <a:ahLst/>
                <a:cxnLst/>
                <a:rect l="l" t="t" r="r" b="b"/>
                <a:pathLst>
                  <a:path w="4500" h="4824" extrusionOk="0">
                    <a:moveTo>
                      <a:pt x="2242" y="972"/>
                    </a:moveTo>
                    <a:cubicBezTo>
                      <a:pt x="2972" y="972"/>
                      <a:pt x="3608" y="1988"/>
                      <a:pt x="3503" y="2695"/>
                    </a:cubicBezTo>
                    <a:cubicBezTo>
                      <a:pt x="3422" y="3343"/>
                      <a:pt x="2911" y="3831"/>
                      <a:pt x="2425" y="3831"/>
                    </a:cubicBezTo>
                    <a:cubicBezTo>
                      <a:pt x="2110" y="3831"/>
                      <a:pt x="1806" y="3627"/>
                      <a:pt x="1635" y="3128"/>
                    </a:cubicBezTo>
                    <a:cubicBezTo>
                      <a:pt x="1502" y="2728"/>
                      <a:pt x="1435" y="2028"/>
                      <a:pt x="1435" y="1594"/>
                    </a:cubicBezTo>
                    <a:cubicBezTo>
                      <a:pt x="1435" y="1561"/>
                      <a:pt x="1435" y="1494"/>
                      <a:pt x="1435" y="1461"/>
                    </a:cubicBezTo>
                    <a:cubicBezTo>
                      <a:pt x="1502" y="1394"/>
                      <a:pt x="1569" y="1327"/>
                      <a:pt x="1635" y="1227"/>
                    </a:cubicBezTo>
                    <a:cubicBezTo>
                      <a:pt x="1836" y="1048"/>
                      <a:pt x="2043" y="972"/>
                      <a:pt x="2242" y="972"/>
                    </a:cubicBezTo>
                    <a:close/>
                    <a:moveTo>
                      <a:pt x="2217" y="1"/>
                    </a:moveTo>
                    <a:cubicBezTo>
                      <a:pt x="2037" y="1"/>
                      <a:pt x="1854" y="30"/>
                      <a:pt x="1669" y="93"/>
                    </a:cubicBezTo>
                    <a:cubicBezTo>
                      <a:pt x="935" y="360"/>
                      <a:pt x="334" y="1160"/>
                      <a:pt x="201" y="1894"/>
                    </a:cubicBezTo>
                    <a:cubicBezTo>
                      <a:pt x="1" y="2895"/>
                      <a:pt x="835" y="3562"/>
                      <a:pt x="1068" y="4463"/>
                    </a:cubicBezTo>
                    <a:cubicBezTo>
                      <a:pt x="1118" y="4662"/>
                      <a:pt x="1335" y="4824"/>
                      <a:pt x="1553" y="4824"/>
                    </a:cubicBezTo>
                    <a:cubicBezTo>
                      <a:pt x="1627" y="4824"/>
                      <a:pt x="1701" y="4805"/>
                      <a:pt x="1769" y="4763"/>
                    </a:cubicBezTo>
                    <a:cubicBezTo>
                      <a:pt x="1769" y="4730"/>
                      <a:pt x="1802" y="4696"/>
                      <a:pt x="1835" y="4696"/>
                    </a:cubicBezTo>
                    <a:cubicBezTo>
                      <a:pt x="2026" y="4776"/>
                      <a:pt x="2218" y="4813"/>
                      <a:pt x="2406" y="4813"/>
                    </a:cubicBezTo>
                    <a:cubicBezTo>
                      <a:pt x="3474" y="4813"/>
                      <a:pt x="4442" y="3644"/>
                      <a:pt x="4471" y="2595"/>
                    </a:cubicBezTo>
                    <a:cubicBezTo>
                      <a:pt x="4500" y="1400"/>
                      <a:pt x="3459" y="1"/>
                      <a:pt x="2217"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3" name="Google Shape;553;p18"/>
              <p:cNvSpPr/>
              <p:nvPr/>
            </p:nvSpPr>
            <p:spPr>
              <a:xfrm>
                <a:off x="2899307" y="3961518"/>
                <a:ext cx="61070" cy="82439"/>
              </a:xfrm>
              <a:custGeom>
                <a:avLst/>
                <a:gdLst/>
                <a:ahLst/>
                <a:cxnLst/>
                <a:rect l="l" t="t" r="r" b="b"/>
                <a:pathLst>
                  <a:path w="4747" h="6408" extrusionOk="0">
                    <a:moveTo>
                      <a:pt x="1317" y="1139"/>
                    </a:moveTo>
                    <a:cubicBezTo>
                      <a:pt x="1394" y="1139"/>
                      <a:pt x="1488" y="1199"/>
                      <a:pt x="1602" y="1344"/>
                    </a:cubicBezTo>
                    <a:cubicBezTo>
                      <a:pt x="1935" y="1811"/>
                      <a:pt x="1668" y="1978"/>
                      <a:pt x="1335" y="2378"/>
                    </a:cubicBezTo>
                    <a:cubicBezTo>
                      <a:pt x="1201" y="2512"/>
                      <a:pt x="1068" y="2645"/>
                      <a:pt x="934" y="2779"/>
                    </a:cubicBezTo>
                    <a:cubicBezTo>
                      <a:pt x="901" y="2545"/>
                      <a:pt x="901" y="2312"/>
                      <a:pt x="934" y="2045"/>
                    </a:cubicBezTo>
                    <a:cubicBezTo>
                      <a:pt x="985" y="1716"/>
                      <a:pt x="1074" y="1139"/>
                      <a:pt x="1317" y="1139"/>
                    </a:cubicBezTo>
                    <a:close/>
                    <a:moveTo>
                      <a:pt x="1820" y="0"/>
                    </a:moveTo>
                    <a:cubicBezTo>
                      <a:pt x="1770" y="0"/>
                      <a:pt x="1720" y="3"/>
                      <a:pt x="1668" y="10"/>
                    </a:cubicBezTo>
                    <a:cubicBezTo>
                      <a:pt x="734" y="143"/>
                      <a:pt x="201" y="1144"/>
                      <a:pt x="100" y="2011"/>
                    </a:cubicBezTo>
                    <a:cubicBezTo>
                      <a:pt x="34" y="2478"/>
                      <a:pt x="0" y="3046"/>
                      <a:pt x="100" y="3513"/>
                    </a:cubicBezTo>
                    <a:cubicBezTo>
                      <a:pt x="100" y="3546"/>
                      <a:pt x="134" y="3579"/>
                      <a:pt x="134" y="3613"/>
                    </a:cubicBezTo>
                    <a:cubicBezTo>
                      <a:pt x="134" y="3713"/>
                      <a:pt x="100" y="3779"/>
                      <a:pt x="100" y="3846"/>
                    </a:cubicBezTo>
                    <a:cubicBezTo>
                      <a:pt x="67" y="4447"/>
                      <a:pt x="334" y="4980"/>
                      <a:pt x="301" y="5547"/>
                    </a:cubicBezTo>
                    <a:cubicBezTo>
                      <a:pt x="284" y="5864"/>
                      <a:pt x="526" y="6023"/>
                      <a:pt x="776" y="6023"/>
                    </a:cubicBezTo>
                    <a:cubicBezTo>
                      <a:pt x="1026" y="6023"/>
                      <a:pt x="1285" y="5864"/>
                      <a:pt x="1301" y="5547"/>
                    </a:cubicBezTo>
                    <a:cubicBezTo>
                      <a:pt x="1335" y="5180"/>
                      <a:pt x="1401" y="4780"/>
                      <a:pt x="1335" y="4413"/>
                    </a:cubicBezTo>
                    <a:lnTo>
                      <a:pt x="1335" y="4413"/>
                    </a:lnTo>
                    <a:cubicBezTo>
                      <a:pt x="1668" y="4647"/>
                      <a:pt x="1968" y="4980"/>
                      <a:pt x="2302" y="5147"/>
                    </a:cubicBezTo>
                    <a:cubicBezTo>
                      <a:pt x="2769" y="5414"/>
                      <a:pt x="3470" y="5647"/>
                      <a:pt x="3703" y="6148"/>
                    </a:cubicBezTo>
                    <a:cubicBezTo>
                      <a:pt x="3783" y="6330"/>
                      <a:pt x="3937" y="6407"/>
                      <a:pt x="4098" y="6407"/>
                    </a:cubicBezTo>
                    <a:cubicBezTo>
                      <a:pt x="4408" y="6407"/>
                      <a:pt x="4747" y="6121"/>
                      <a:pt x="4637" y="5747"/>
                    </a:cubicBezTo>
                    <a:cubicBezTo>
                      <a:pt x="4437" y="5047"/>
                      <a:pt x="3836" y="4680"/>
                      <a:pt x="3203" y="4346"/>
                    </a:cubicBezTo>
                    <a:cubicBezTo>
                      <a:pt x="2636" y="4080"/>
                      <a:pt x="2135" y="3646"/>
                      <a:pt x="1602" y="3379"/>
                    </a:cubicBezTo>
                    <a:cubicBezTo>
                      <a:pt x="1802" y="3112"/>
                      <a:pt x="2069" y="2912"/>
                      <a:pt x="2235" y="2679"/>
                    </a:cubicBezTo>
                    <a:cubicBezTo>
                      <a:pt x="2536" y="2245"/>
                      <a:pt x="2836" y="1811"/>
                      <a:pt x="2869" y="1278"/>
                    </a:cubicBezTo>
                    <a:cubicBezTo>
                      <a:pt x="2931" y="624"/>
                      <a:pt x="2500" y="0"/>
                      <a:pt x="182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4" name="Google Shape;554;p18"/>
              <p:cNvSpPr/>
              <p:nvPr/>
            </p:nvSpPr>
            <p:spPr>
              <a:xfrm>
                <a:off x="2710040" y="4070221"/>
                <a:ext cx="63965" cy="91998"/>
              </a:xfrm>
              <a:custGeom>
                <a:avLst/>
                <a:gdLst/>
                <a:ahLst/>
                <a:cxnLst/>
                <a:rect l="l" t="t" r="r" b="b"/>
                <a:pathLst>
                  <a:path w="4972" h="7151" extrusionOk="0">
                    <a:moveTo>
                      <a:pt x="3503" y="0"/>
                    </a:moveTo>
                    <a:cubicBezTo>
                      <a:pt x="2636" y="34"/>
                      <a:pt x="1569" y="634"/>
                      <a:pt x="902" y="1168"/>
                    </a:cubicBezTo>
                    <a:cubicBezTo>
                      <a:pt x="134" y="1768"/>
                      <a:pt x="1" y="2802"/>
                      <a:pt x="801" y="3436"/>
                    </a:cubicBezTo>
                    <a:cubicBezTo>
                      <a:pt x="1268" y="3770"/>
                      <a:pt x="1969" y="3903"/>
                      <a:pt x="2303" y="4404"/>
                    </a:cubicBezTo>
                    <a:cubicBezTo>
                      <a:pt x="3103" y="5538"/>
                      <a:pt x="1402" y="5871"/>
                      <a:pt x="701" y="6071"/>
                    </a:cubicBezTo>
                    <a:cubicBezTo>
                      <a:pt x="501" y="6105"/>
                      <a:pt x="468" y="6305"/>
                      <a:pt x="535" y="6472"/>
                    </a:cubicBezTo>
                    <a:cubicBezTo>
                      <a:pt x="750" y="6952"/>
                      <a:pt x="1114" y="7151"/>
                      <a:pt x="1521" y="7151"/>
                    </a:cubicBezTo>
                    <a:cubicBezTo>
                      <a:pt x="2752" y="7151"/>
                      <a:pt x="4381" y="5332"/>
                      <a:pt x="3503" y="4003"/>
                    </a:cubicBezTo>
                    <a:cubicBezTo>
                      <a:pt x="3203" y="3570"/>
                      <a:pt x="2703" y="3269"/>
                      <a:pt x="2236" y="3036"/>
                    </a:cubicBezTo>
                    <a:cubicBezTo>
                      <a:pt x="2102" y="2936"/>
                      <a:pt x="1802" y="2869"/>
                      <a:pt x="1669" y="2769"/>
                    </a:cubicBezTo>
                    <a:cubicBezTo>
                      <a:pt x="1168" y="2369"/>
                      <a:pt x="1602" y="1968"/>
                      <a:pt x="1936" y="1702"/>
                    </a:cubicBezTo>
                    <a:cubicBezTo>
                      <a:pt x="2372" y="1334"/>
                      <a:pt x="3013" y="999"/>
                      <a:pt x="3588" y="999"/>
                    </a:cubicBezTo>
                    <a:cubicBezTo>
                      <a:pt x="3848" y="999"/>
                      <a:pt x="4096" y="1068"/>
                      <a:pt x="4304" y="1235"/>
                    </a:cubicBezTo>
                    <a:cubicBezTo>
                      <a:pt x="4331" y="1244"/>
                      <a:pt x="4360" y="1248"/>
                      <a:pt x="4389" y="1248"/>
                    </a:cubicBezTo>
                    <a:cubicBezTo>
                      <a:pt x="4468" y="1248"/>
                      <a:pt x="4546" y="1217"/>
                      <a:pt x="4571" y="1168"/>
                    </a:cubicBezTo>
                    <a:cubicBezTo>
                      <a:pt x="4971" y="434"/>
                      <a:pt x="4171" y="0"/>
                      <a:pt x="350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5" name="Google Shape;555;p18"/>
              <p:cNvSpPr/>
              <p:nvPr/>
            </p:nvSpPr>
            <p:spPr>
              <a:xfrm>
                <a:off x="2769698" y="4080102"/>
                <a:ext cx="70397" cy="73922"/>
              </a:xfrm>
              <a:custGeom>
                <a:avLst/>
                <a:gdLst/>
                <a:ahLst/>
                <a:cxnLst/>
                <a:rect l="l" t="t" r="r" b="b"/>
                <a:pathLst>
                  <a:path w="5472" h="5746" extrusionOk="0">
                    <a:moveTo>
                      <a:pt x="1937" y="1154"/>
                    </a:moveTo>
                    <a:cubicBezTo>
                      <a:pt x="1958" y="1154"/>
                      <a:pt x="1981" y="1214"/>
                      <a:pt x="2102" y="1301"/>
                    </a:cubicBezTo>
                    <a:cubicBezTo>
                      <a:pt x="2436" y="1501"/>
                      <a:pt x="2636" y="2101"/>
                      <a:pt x="2836" y="2435"/>
                    </a:cubicBezTo>
                    <a:cubicBezTo>
                      <a:pt x="2969" y="2635"/>
                      <a:pt x="3069" y="2835"/>
                      <a:pt x="3203" y="3035"/>
                    </a:cubicBezTo>
                    <a:cubicBezTo>
                      <a:pt x="3082" y="3016"/>
                      <a:pt x="2950" y="3008"/>
                      <a:pt x="2816" y="3008"/>
                    </a:cubicBezTo>
                    <a:cubicBezTo>
                      <a:pt x="2468" y="3008"/>
                      <a:pt x="2100" y="3063"/>
                      <a:pt x="1835" y="3135"/>
                    </a:cubicBezTo>
                    <a:cubicBezTo>
                      <a:pt x="1702" y="3169"/>
                      <a:pt x="1568" y="3202"/>
                      <a:pt x="1435" y="3269"/>
                    </a:cubicBezTo>
                    <a:cubicBezTo>
                      <a:pt x="1502" y="2802"/>
                      <a:pt x="1535" y="2301"/>
                      <a:pt x="1635" y="1834"/>
                    </a:cubicBezTo>
                    <a:cubicBezTo>
                      <a:pt x="1668" y="1667"/>
                      <a:pt x="1702" y="1434"/>
                      <a:pt x="1802" y="1334"/>
                    </a:cubicBezTo>
                    <a:cubicBezTo>
                      <a:pt x="1898" y="1206"/>
                      <a:pt x="1917" y="1154"/>
                      <a:pt x="1937" y="1154"/>
                    </a:cubicBezTo>
                    <a:close/>
                    <a:moveTo>
                      <a:pt x="1954" y="0"/>
                    </a:moveTo>
                    <a:cubicBezTo>
                      <a:pt x="1872" y="0"/>
                      <a:pt x="1788" y="11"/>
                      <a:pt x="1702" y="33"/>
                    </a:cubicBezTo>
                    <a:cubicBezTo>
                      <a:pt x="868" y="233"/>
                      <a:pt x="668" y="1301"/>
                      <a:pt x="568" y="2034"/>
                    </a:cubicBezTo>
                    <a:cubicBezTo>
                      <a:pt x="501" y="2468"/>
                      <a:pt x="501" y="2935"/>
                      <a:pt x="401" y="3369"/>
                    </a:cubicBezTo>
                    <a:cubicBezTo>
                      <a:pt x="367" y="3535"/>
                      <a:pt x="301" y="3736"/>
                      <a:pt x="234" y="3936"/>
                    </a:cubicBezTo>
                    <a:cubicBezTo>
                      <a:pt x="67" y="4002"/>
                      <a:pt x="1" y="4269"/>
                      <a:pt x="134" y="4403"/>
                    </a:cubicBezTo>
                    <a:cubicBezTo>
                      <a:pt x="101" y="4703"/>
                      <a:pt x="234" y="5037"/>
                      <a:pt x="101" y="5437"/>
                    </a:cubicBezTo>
                    <a:cubicBezTo>
                      <a:pt x="9" y="5437"/>
                      <a:pt x="141" y="5745"/>
                      <a:pt x="318" y="5745"/>
                    </a:cubicBezTo>
                    <a:cubicBezTo>
                      <a:pt x="334" y="5745"/>
                      <a:pt x="351" y="5743"/>
                      <a:pt x="367" y="5737"/>
                    </a:cubicBezTo>
                    <a:cubicBezTo>
                      <a:pt x="968" y="5504"/>
                      <a:pt x="1068" y="4903"/>
                      <a:pt x="1201" y="4303"/>
                    </a:cubicBezTo>
                    <a:cubicBezTo>
                      <a:pt x="1468" y="4236"/>
                      <a:pt x="1768" y="4203"/>
                      <a:pt x="2069" y="4203"/>
                    </a:cubicBezTo>
                    <a:cubicBezTo>
                      <a:pt x="2333" y="4218"/>
                      <a:pt x="2613" y="4270"/>
                      <a:pt x="2880" y="4270"/>
                    </a:cubicBezTo>
                    <a:cubicBezTo>
                      <a:pt x="3184" y="4270"/>
                      <a:pt x="3472" y="4202"/>
                      <a:pt x="3703" y="3936"/>
                    </a:cubicBezTo>
                    <a:cubicBezTo>
                      <a:pt x="3703" y="3936"/>
                      <a:pt x="3703" y="3936"/>
                      <a:pt x="3703" y="3902"/>
                    </a:cubicBezTo>
                    <a:cubicBezTo>
                      <a:pt x="3903" y="4303"/>
                      <a:pt x="4070" y="4736"/>
                      <a:pt x="4170" y="5170"/>
                    </a:cubicBezTo>
                    <a:cubicBezTo>
                      <a:pt x="4236" y="5502"/>
                      <a:pt x="4466" y="5643"/>
                      <a:pt x="4709" y="5643"/>
                    </a:cubicBezTo>
                    <a:cubicBezTo>
                      <a:pt x="5076" y="5643"/>
                      <a:pt x="5471" y="5319"/>
                      <a:pt x="5371" y="4836"/>
                    </a:cubicBezTo>
                    <a:cubicBezTo>
                      <a:pt x="5138" y="3569"/>
                      <a:pt x="4337" y="2501"/>
                      <a:pt x="3636" y="1467"/>
                    </a:cubicBezTo>
                    <a:cubicBezTo>
                      <a:pt x="3275" y="925"/>
                      <a:pt x="2722" y="0"/>
                      <a:pt x="195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6" name="Google Shape;556;p18"/>
              <p:cNvSpPr/>
              <p:nvPr/>
            </p:nvSpPr>
            <p:spPr>
              <a:xfrm>
                <a:off x="2847381" y="4072640"/>
                <a:ext cx="67387" cy="77332"/>
              </a:xfrm>
              <a:custGeom>
                <a:avLst/>
                <a:gdLst/>
                <a:ahLst/>
                <a:cxnLst/>
                <a:rect l="l" t="t" r="r" b="b"/>
                <a:pathLst>
                  <a:path w="5238" h="6011" extrusionOk="0">
                    <a:moveTo>
                      <a:pt x="413" y="0"/>
                    </a:moveTo>
                    <a:cubicBezTo>
                      <a:pt x="231" y="0"/>
                      <a:pt x="56" y="170"/>
                      <a:pt x="100" y="413"/>
                    </a:cubicBezTo>
                    <a:cubicBezTo>
                      <a:pt x="367" y="1547"/>
                      <a:pt x="67" y="2648"/>
                      <a:pt x="34" y="3782"/>
                    </a:cubicBezTo>
                    <a:cubicBezTo>
                      <a:pt x="0" y="4482"/>
                      <a:pt x="34" y="5316"/>
                      <a:pt x="667" y="5717"/>
                    </a:cubicBezTo>
                    <a:cubicBezTo>
                      <a:pt x="993" y="5956"/>
                      <a:pt x="1447" y="6011"/>
                      <a:pt x="1881" y="6011"/>
                    </a:cubicBezTo>
                    <a:cubicBezTo>
                      <a:pt x="2112" y="6011"/>
                      <a:pt x="2338" y="5995"/>
                      <a:pt x="2535" y="5983"/>
                    </a:cubicBezTo>
                    <a:cubicBezTo>
                      <a:pt x="3369" y="5950"/>
                      <a:pt x="4537" y="5950"/>
                      <a:pt x="5104" y="5283"/>
                    </a:cubicBezTo>
                    <a:cubicBezTo>
                      <a:pt x="5237" y="5150"/>
                      <a:pt x="5237" y="4916"/>
                      <a:pt x="5104" y="4783"/>
                    </a:cubicBezTo>
                    <a:cubicBezTo>
                      <a:pt x="4810" y="4489"/>
                      <a:pt x="4516" y="4409"/>
                      <a:pt x="4181" y="4409"/>
                    </a:cubicBezTo>
                    <a:cubicBezTo>
                      <a:pt x="4022" y="4409"/>
                      <a:pt x="3852" y="4428"/>
                      <a:pt x="3669" y="4449"/>
                    </a:cubicBezTo>
                    <a:cubicBezTo>
                      <a:pt x="3267" y="4496"/>
                      <a:pt x="2530" y="4728"/>
                      <a:pt x="1968" y="4728"/>
                    </a:cubicBezTo>
                    <a:cubicBezTo>
                      <a:pt x="1738" y="4728"/>
                      <a:pt x="1537" y="4689"/>
                      <a:pt x="1401" y="4582"/>
                    </a:cubicBezTo>
                    <a:cubicBezTo>
                      <a:pt x="901" y="4182"/>
                      <a:pt x="1201" y="2681"/>
                      <a:pt x="1168" y="2081"/>
                    </a:cubicBezTo>
                    <a:cubicBezTo>
                      <a:pt x="1168" y="1380"/>
                      <a:pt x="1068" y="746"/>
                      <a:pt x="667" y="146"/>
                    </a:cubicBezTo>
                    <a:cubicBezTo>
                      <a:pt x="600" y="44"/>
                      <a:pt x="505" y="0"/>
                      <a:pt x="41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7" name="Google Shape;557;p18"/>
              <p:cNvSpPr/>
              <p:nvPr/>
            </p:nvSpPr>
            <p:spPr>
              <a:xfrm>
                <a:off x="2911748" y="4061048"/>
                <a:ext cx="70822" cy="88550"/>
              </a:xfrm>
              <a:custGeom>
                <a:avLst/>
                <a:gdLst/>
                <a:ahLst/>
                <a:cxnLst/>
                <a:rect l="l" t="t" r="r" b="b"/>
                <a:pathLst>
                  <a:path w="5505" h="6883" extrusionOk="0">
                    <a:moveTo>
                      <a:pt x="4585" y="1"/>
                    </a:moveTo>
                    <a:cubicBezTo>
                      <a:pt x="4035" y="1"/>
                      <a:pt x="3494" y="232"/>
                      <a:pt x="2903" y="280"/>
                    </a:cubicBezTo>
                    <a:cubicBezTo>
                      <a:pt x="2747" y="291"/>
                      <a:pt x="2591" y="291"/>
                      <a:pt x="2437" y="291"/>
                    </a:cubicBezTo>
                    <a:cubicBezTo>
                      <a:pt x="2128" y="291"/>
                      <a:pt x="1824" y="291"/>
                      <a:pt x="1535" y="380"/>
                    </a:cubicBezTo>
                    <a:cubicBezTo>
                      <a:pt x="1302" y="447"/>
                      <a:pt x="1068" y="547"/>
                      <a:pt x="868" y="680"/>
                    </a:cubicBezTo>
                    <a:cubicBezTo>
                      <a:pt x="868" y="680"/>
                      <a:pt x="835" y="680"/>
                      <a:pt x="801" y="713"/>
                    </a:cubicBezTo>
                    <a:cubicBezTo>
                      <a:pt x="668" y="780"/>
                      <a:pt x="501" y="880"/>
                      <a:pt x="334" y="914"/>
                    </a:cubicBezTo>
                    <a:cubicBezTo>
                      <a:pt x="1" y="980"/>
                      <a:pt x="34" y="1447"/>
                      <a:pt x="334" y="1514"/>
                    </a:cubicBezTo>
                    <a:cubicBezTo>
                      <a:pt x="434" y="1547"/>
                      <a:pt x="534" y="1547"/>
                      <a:pt x="668" y="1547"/>
                    </a:cubicBezTo>
                    <a:cubicBezTo>
                      <a:pt x="668" y="2148"/>
                      <a:pt x="735" y="2748"/>
                      <a:pt x="668" y="3315"/>
                    </a:cubicBezTo>
                    <a:cubicBezTo>
                      <a:pt x="635" y="3349"/>
                      <a:pt x="601" y="3349"/>
                      <a:pt x="601" y="3349"/>
                    </a:cubicBezTo>
                    <a:cubicBezTo>
                      <a:pt x="268" y="3482"/>
                      <a:pt x="234" y="3916"/>
                      <a:pt x="534" y="4049"/>
                    </a:cubicBezTo>
                    <a:cubicBezTo>
                      <a:pt x="368" y="4716"/>
                      <a:pt x="168" y="5317"/>
                      <a:pt x="568" y="5984"/>
                    </a:cubicBezTo>
                    <a:cubicBezTo>
                      <a:pt x="970" y="6639"/>
                      <a:pt x="1571" y="6882"/>
                      <a:pt x="2218" y="6882"/>
                    </a:cubicBezTo>
                    <a:cubicBezTo>
                      <a:pt x="3020" y="6882"/>
                      <a:pt x="3891" y="6509"/>
                      <a:pt x="4537" y="6084"/>
                    </a:cubicBezTo>
                    <a:cubicBezTo>
                      <a:pt x="4771" y="5950"/>
                      <a:pt x="4938" y="5584"/>
                      <a:pt x="4737" y="5317"/>
                    </a:cubicBezTo>
                    <a:cubicBezTo>
                      <a:pt x="4704" y="5283"/>
                      <a:pt x="4671" y="5250"/>
                      <a:pt x="4637" y="5183"/>
                    </a:cubicBezTo>
                    <a:cubicBezTo>
                      <a:pt x="4547" y="5070"/>
                      <a:pt x="4425" y="5003"/>
                      <a:pt x="4294" y="5003"/>
                    </a:cubicBezTo>
                    <a:cubicBezTo>
                      <a:pt x="4232" y="5003"/>
                      <a:pt x="4168" y="5018"/>
                      <a:pt x="4104" y="5050"/>
                    </a:cubicBezTo>
                    <a:cubicBezTo>
                      <a:pt x="4170" y="5016"/>
                      <a:pt x="4133" y="5005"/>
                      <a:pt x="4054" y="5005"/>
                    </a:cubicBezTo>
                    <a:cubicBezTo>
                      <a:pt x="3896" y="5005"/>
                      <a:pt x="3570" y="5050"/>
                      <a:pt x="3570" y="5050"/>
                    </a:cubicBezTo>
                    <a:cubicBezTo>
                      <a:pt x="3336" y="5117"/>
                      <a:pt x="3136" y="5250"/>
                      <a:pt x="2903" y="5350"/>
                    </a:cubicBezTo>
                    <a:cubicBezTo>
                      <a:pt x="2714" y="5413"/>
                      <a:pt x="2461" y="5502"/>
                      <a:pt x="2223" y="5502"/>
                    </a:cubicBezTo>
                    <a:cubicBezTo>
                      <a:pt x="2082" y="5502"/>
                      <a:pt x="1947" y="5470"/>
                      <a:pt x="1835" y="5383"/>
                    </a:cubicBezTo>
                    <a:cubicBezTo>
                      <a:pt x="1402" y="5016"/>
                      <a:pt x="1735" y="4683"/>
                      <a:pt x="1802" y="4283"/>
                    </a:cubicBezTo>
                    <a:cubicBezTo>
                      <a:pt x="1835" y="4216"/>
                      <a:pt x="1835" y="4116"/>
                      <a:pt x="1835" y="4049"/>
                    </a:cubicBezTo>
                    <a:cubicBezTo>
                      <a:pt x="1953" y="4026"/>
                      <a:pt x="2088" y="4002"/>
                      <a:pt x="2216" y="4002"/>
                    </a:cubicBezTo>
                    <a:cubicBezTo>
                      <a:pt x="2269" y="4002"/>
                      <a:pt x="2320" y="4006"/>
                      <a:pt x="2369" y="4016"/>
                    </a:cubicBezTo>
                    <a:cubicBezTo>
                      <a:pt x="2428" y="4019"/>
                      <a:pt x="2485" y="4020"/>
                      <a:pt x="2541" y="4020"/>
                    </a:cubicBezTo>
                    <a:cubicBezTo>
                      <a:pt x="3139" y="4020"/>
                      <a:pt x="3521" y="3857"/>
                      <a:pt x="4070" y="3582"/>
                    </a:cubicBezTo>
                    <a:cubicBezTo>
                      <a:pt x="4571" y="3349"/>
                      <a:pt x="4304" y="2648"/>
                      <a:pt x="3803" y="2648"/>
                    </a:cubicBezTo>
                    <a:cubicBezTo>
                      <a:pt x="3759" y="2642"/>
                      <a:pt x="3715" y="2639"/>
                      <a:pt x="3673" y="2639"/>
                    </a:cubicBezTo>
                    <a:cubicBezTo>
                      <a:pt x="3492" y="2639"/>
                      <a:pt x="3325" y="2688"/>
                      <a:pt x="3136" y="2715"/>
                    </a:cubicBezTo>
                    <a:cubicBezTo>
                      <a:pt x="2836" y="2782"/>
                      <a:pt x="2536" y="2782"/>
                      <a:pt x="2202" y="2848"/>
                    </a:cubicBezTo>
                    <a:cubicBezTo>
                      <a:pt x="2102" y="2848"/>
                      <a:pt x="1969" y="2882"/>
                      <a:pt x="1869" y="2882"/>
                    </a:cubicBezTo>
                    <a:cubicBezTo>
                      <a:pt x="1835" y="2415"/>
                      <a:pt x="1702" y="1948"/>
                      <a:pt x="1535" y="1514"/>
                    </a:cubicBezTo>
                    <a:cubicBezTo>
                      <a:pt x="2002" y="1514"/>
                      <a:pt x="2436" y="1581"/>
                      <a:pt x="2903" y="1581"/>
                    </a:cubicBezTo>
                    <a:cubicBezTo>
                      <a:pt x="3336" y="1581"/>
                      <a:pt x="3737" y="1547"/>
                      <a:pt x="4137" y="1381"/>
                    </a:cubicBezTo>
                    <a:cubicBezTo>
                      <a:pt x="4537" y="1214"/>
                      <a:pt x="4838" y="780"/>
                      <a:pt x="5204" y="647"/>
                    </a:cubicBezTo>
                    <a:cubicBezTo>
                      <a:pt x="5405" y="580"/>
                      <a:pt x="5505" y="246"/>
                      <a:pt x="5271" y="146"/>
                    </a:cubicBezTo>
                    <a:cubicBezTo>
                      <a:pt x="5038" y="40"/>
                      <a:pt x="4811" y="1"/>
                      <a:pt x="458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558" name="Google Shape;558;p18"/>
          <p:cNvGrpSpPr/>
          <p:nvPr/>
        </p:nvGrpSpPr>
        <p:grpSpPr>
          <a:xfrm>
            <a:off x="5522631" y="1710043"/>
            <a:ext cx="499098" cy="560464"/>
            <a:chOff x="6050218" y="3805893"/>
            <a:chExt cx="499098" cy="560464"/>
          </a:xfrm>
        </p:grpSpPr>
        <p:sp>
          <p:nvSpPr>
            <p:cNvPr id="559" name="Google Shape;559;p18"/>
            <p:cNvSpPr/>
            <p:nvPr/>
          </p:nvSpPr>
          <p:spPr>
            <a:xfrm>
              <a:off x="6050218" y="3805893"/>
              <a:ext cx="499098" cy="560464"/>
            </a:xfrm>
            <a:custGeom>
              <a:avLst/>
              <a:gdLst/>
              <a:ahLst/>
              <a:cxnLst/>
              <a:rect l="l" t="t" r="r" b="b"/>
              <a:pathLst>
                <a:path w="38795" h="43565" extrusionOk="0">
                  <a:moveTo>
                    <a:pt x="29889" y="5535"/>
                  </a:moveTo>
                  <a:cubicBezTo>
                    <a:pt x="30256" y="5601"/>
                    <a:pt x="30556" y="5735"/>
                    <a:pt x="30956" y="5768"/>
                  </a:cubicBezTo>
                  <a:cubicBezTo>
                    <a:pt x="30996" y="5771"/>
                    <a:pt x="31039" y="5772"/>
                    <a:pt x="31085" y="5772"/>
                  </a:cubicBezTo>
                  <a:cubicBezTo>
                    <a:pt x="31472" y="5772"/>
                    <a:pt x="32071" y="5688"/>
                    <a:pt x="32535" y="5688"/>
                  </a:cubicBezTo>
                  <a:cubicBezTo>
                    <a:pt x="32713" y="5688"/>
                    <a:pt x="32871" y="5701"/>
                    <a:pt x="32991" y="5735"/>
                  </a:cubicBezTo>
                  <a:cubicBezTo>
                    <a:pt x="33153" y="5783"/>
                    <a:pt x="33256" y="5793"/>
                    <a:pt x="33320" y="5793"/>
                  </a:cubicBezTo>
                  <a:cubicBezTo>
                    <a:pt x="33359" y="5793"/>
                    <a:pt x="33384" y="5789"/>
                    <a:pt x="33398" y="5789"/>
                  </a:cubicBezTo>
                  <a:cubicBezTo>
                    <a:pt x="33458" y="5789"/>
                    <a:pt x="33351" y="5847"/>
                    <a:pt x="33391" y="6435"/>
                  </a:cubicBezTo>
                  <a:cubicBezTo>
                    <a:pt x="33424" y="7036"/>
                    <a:pt x="33358" y="7669"/>
                    <a:pt x="33358" y="8270"/>
                  </a:cubicBezTo>
                  <a:cubicBezTo>
                    <a:pt x="33358" y="10105"/>
                    <a:pt x="33291" y="11973"/>
                    <a:pt x="33158" y="13841"/>
                  </a:cubicBezTo>
                  <a:cubicBezTo>
                    <a:pt x="32357" y="13007"/>
                    <a:pt x="31556" y="12206"/>
                    <a:pt x="30756" y="11339"/>
                  </a:cubicBezTo>
                  <a:cubicBezTo>
                    <a:pt x="30522" y="11072"/>
                    <a:pt x="30289" y="10838"/>
                    <a:pt x="30022" y="10572"/>
                  </a:cubicBezTo>
                  <a:cubicBezTo>
                    <a:pt x="30155" y="9871"/>
                    <a:pt x="30055" y="9237"/>
                    <a:pt x="29989" y="8470"/>
                  </a:cubicBezTo>
                  <a:cubicBezTo>
                    <a:pt x="29855" y="7469"/>
                    <a:pt x="30055" y="6502"/>
                    <a:pt x="29889" y="5535"/>
                  </a:cubicBezTo>
                  <a:close/>
                  <a:moveTo>
                    <a:pt x="19628" y="1262"/>
                  </a:moveTo>
                  <a:cubicBezTo>
                    <a:pt x="20000" y="1262"/>
                    <a:pt x="20141" y="1482"/>
                    <a:pt x="20515" y="1732"/>
                  </a:cubicBezTo>
                  <a:cubicBezTo>
                    <a:pt x="23918" y="4134"/>
                    <a:pt x="25686" y="8036"/>
                    <a:pt x="28521" y="11005"/>
                  </a:cubicBezTo>
                  <a:cubicBezTo>
                    <a:pt x="30022" y="12540"/>
                    <a:pt x="31490" y="14141"/>
                    <a:pt x="32991" y="15709"/>
                  </a:cubicBezTo>
                  <a:cubicBezTo>
                    <a:pt x="32991" y="15709"/>
                    <a:pt x="32991" y="15742"/>
                    <a:pt x="32991" y="15742"/>
                  </a:cubicBezTo>
                  <a:cubicBezTo>
                    <a:pt x="32960" y="16020"/>
                    <a:pt x="33187" y="16213"/>
                    <a:pt x="33433" y="16213"/>
                  </a:cubicBezTo>
                  <a:cubicBezTo>
                    <a:pt x="33452" y="16213"/>
                    <a:pt x="33472" y="16211"/>
                    <a:pt x="33491" y="16209"/>
                  </a:cubicBezTo>
                  <a:cubicBezTo>
                    <a:pt x="33591" y="16342"/>
                    <a:pt x="33691" y="16442"/>
                    <a:pt x="33791" y="16543"/>
                  </a:cubicBezTo>
                  <a:cubicBezTo>
                    <a:pt x="34559" y="17343"/>
                    <a:pt x="35559" y="18210"/>
                    <a:pt x="36160" y="19178"/>
                  </a:cubicBezTo>
                  <a:cubicBezTo>
                    <a:pt x="37094" y="20245"/>
                    <a:pt x="37227" y="20979"/>
                    <a:pt x="36493" y="21379"/>
                  </a:cubicBezTo>
                  <a:cubicBezTo>
                    <a:pt x="36410" y="21463"/>
                    <a:pt x="36338" y="21505"/>
                    <a:pt x="36271" y="21505"/>
                  </a:cubicBezTo>
                  <a:cubicBezTo>
                    <a:pt x="36176" y="21505"/>
                    <a:pt x="36090" y="21421"/>
                    <a:pt x="35993" y="21246"/>
                  </a:cubicBezTo>
                  <a:cubicBezTo>
                    <a:pt x="35826" y="21213"/>
                    <a:pt x="35493" y="20979"/>
                    <a:pt x="35326" y="20946"/>
                  </a:cubicBezTo>
                  <a:cubicBezTo>
                    <a:pt x="35292" y="20912"/>
                    <a:pt x="35259" y="20912"/>
                    <a:pt x="35226" y="20912"/>
                  </a:cubicBezTo>
                  <a:cubicBezTo>
                    <a:pt x="34492" y="18411"/>
                    <a:pt x="31857" y="16909"/>
                    <a:pt x="30222" y="14908"/>
                  </a:cubicBezTo>
                  <a:cubicBezTo>
                    <a:pt x="28454" y="12740"/>
                    <a:pt x="26753" y="10472"/>
                    <a:pt x="25119" y="8203"/>
                  </a:cubicBezTo>
                  <a:cubicBezTo>
                    <a:pt x="24051" y="6735"/>
                    <a:pt x="22717" y="4734"/>
                    <a:pt x="20849" y="4167"/>
                  </a:cubicBezTo>
                  <a:cubicBezTo>
                    <a:pt x="20515" y="4067"/>
                    <a:pt x="20248" y="4067"/>
                    <a:pt x="19948" y="4067"/>
                  </a:cubicBezTo>
                  <a:cubicBezTo>
                    <a:pt x="19948" y="4012"/>
                    <a:pt x="19904" y="3958"/>
                    <a:pt x="19851" y="3958"/>
                  </a:cubicBezTo>
                  <a:cubicBezTo>
                    <a:pt x="19839" y="3958"/>
                    <a:pt x="19827" y="3961"/>
                    <a:pt x="19815" y="3967"/>
                  </a:cubicBezTo>
                  <a:cubicBezTo>
                    <a:pt x="19648" y="4034"/>
                    <a:pt x="19481" y="4100"/>
                    <a:pt x="19314" y="4200"/>
                  </a:cubicBezTo>
                  <a:cubicBezTo>
                    <a:pt x="17980" y="4667"/>
                    <a:pt x="17079" y="6335"/>
                    <a:pt x="16045" y="7336"/>
                  </a:cubicBezTo>
                  <a:cubicBezTo>
                    <a:pt x="13510" y="9804"/>
                    <a:pt x="11242" y="12573"/>
                    <a:pt x="8974" y="15275"/>
                  </a:cubicBezTo>
                  <a:cubicBezTo>
                    <a:pt x="7806" y="16376"/>
                    <a:pt x="6639" y="17477"/>
                    <a:pt x="5538" y="18644"/>
                  </a:cubicBezTo>
                  <a:cubicBezTo>
                    <a:pt x="5004" y="19211"/>
                    <a:pt x="4637" y="19578"/>
                    <a:pt x="4404" y="19978"/>
                  </a:cubicBezTo>
                  <a:cubicBezTo>
                    <a:pt x="4170" y="20312"/>
                    <a:pt x="3937" y="20612"/>
                    <a:pt x="3570" y="20779"/>
                  </a:cubicBezTo>
                  <a:cubicBezTo>
                    <a:pt x="3271" y="20928"/>
                    <a:pt x="3028" y="20991"/>
                    <a:pt x="2821" y="20991"/>
                  </a:cubicBezTo>
                  <a:cubicBezTo>
                    <a:pt x="2199" y="20991"/>
                    <a:pt x="1911" y="20421"/>
                    <a:pt x="1435" y="19945"/>
                  </a:cubicBezTo>
                  <a:cubicBezTo>
                    <a:pt x="1935" y="19078"/>
                    <a:pt x="2869" y="18344"/>
                    <a:pt x="3470" y="17577"/>
                  </a:cubicBezTo>
                  <a:cubicBezTo>
                    <a:pt x="4204" y="16676"/>
                    <a:pt x="4837" y="15809"/>
                    <a:pt x="5738" y="15041"/>
                  </a:cubicBezTo>
                  <a:cubicBezTo>
                    <a:pt x="7473" y="13540"/>
                    <a:pt x="8740" y="11606"/>
                    <a:pt x="10475" y="10071"/>
                  </a:cubicBezTo>
                  <a:cubicBezTo>
                    <a:pt x="12243" y="8470"/>
                    <a:pt x="14077" y="7002"/>
                    <a:pt x="15712" y="5268"/>
                  </a:cubicBezTo>
                  <a:cubicBezTo>
                    <a:pt x="16446" y="4534"/>
                    <a:pt x="17079" y="3733"/>
                    <a:pt x="17747" y="2933"/>
                  </a:cubicBezTo>
                  <a:cubicBezTo>
                    <a:pt x="18114" y="2532"/>
                    <a:pt x="18947" y="1365"/>
                    <a:pt x="19548" y="1265"/>
                  </a:cubicBezTo>
                  <a:cubicBezTo>
                    <a:pt x="19576" y="1263"/>
                    <a:pt x="19602" y="1262"/>
                    <a:pt x="19628" y="1262"/>
                  </a:cubicBezTo>
                  <a:close/>
                  <a:moveTo>
                    <a:pt x="19997" y="5425"/>
                  </a:moveTo>
                  <a:cubicBezTo>
                    <a:pt x="20274" y="5425"/>
                    <a:pt x="20547" y="5481"/>
                    <a:pt x="20815" y="5601"/>
                  </a:cubicBezTo>
                  <a:cubicBezTo>
                    <a:pt x="22450" y="6402"/>
                    <a:pt x="23551" y="8604"/>
                    <a:pt x="24551" y="10038"/>
                  </a:cubicBezTo>
                  <a:cubicBezTo>
                    <a:pt x="25652" y="11639"/>
                    <a:pt x="26886" y="13173"/>
                    <a:pt x="28054" y="14708"/>
                  </a:cubicBezTo>
                  <a:cubicBezTo>
                    <a:pt x="28821" y="15742"/>
                    <a:pt x="29622" y="16809"/>
                    <a:pt x="30522" y="17743"/>
                  </a:cubicBezTo>
                  <a:cubicBezTo>
                    <a:pt x="30622" y="17810"/>
                    <a:pt x="30689" y="17910"/>
                    <a:pt x="30789" y="17977"/>
                  </a:cubicBezTo>
                  <a:cubicBezTo>
                    <a:pt x="28521" y="18444"/>
                    <a:pt x="26453" y="19044"/>
                    <a:pt x="24218" y="19778"/>
                  </a:cubicBezTo>
                  <a:cubicBezTo>
                    <a:pt x="21783" y="20545"/>
                    <a:pt x="19481" y="21646"/>
                    <a:pt x="17046" y="22413"/>
                  </a:cubicBezTo>
                  <a:cubicBezTo>
                    <a:pt x="15111" y="23014"/>
                    <a:pt x="13310" y="23914"/>
                    <a:pt x="11409" y="24615"/>
                  </a:cubicBezTo>
                  <a:cubicBezTo>
                    <a:pt x="10141" y="25115"/>
                    <a:pt x="8807" y="25382"/>
                    <a:pt x="7539" y="25883"/>
                  </a:cubicBezTo>
                  <a:cubicBezTo>
                    <a:pt x="6839" y="26149"/>
                    <a:pt x="6205" y="26483"/>
                    <a:pt x="5538" y="26817"/>
                  </a:cubicBezTo>
                  <a:cubicBezTo>
                    <a:pt x="5538" y="25482"/>
                    <a:pt x="5538" y="24148"/>
                    <a:pt x="5538" y="22814"/>
                  </a:cubicBezTo>
                  <a:cubicBezTo>
                    <a:pt x="5538" y="22313"/>
                    <a:pt x="5338" y="21479"/>
                    <a:pt x="5471" y="20979"/>
                  </a:cubicBezTo>
                  <a:cubicBezTo>
                    <a:pt x="5738" y="20078"/>
                    <a:pt x="6839" y="19144"/>
                    <a:pt x="7506" y="18511"/>
                  </a:cubicBezTo>
                  <a:cubicBezTo>
                    <a:pt x="9841" y="16142"/>
                    <a:pt x="12076" y="13607"/>
                    <a:pt x="14244" y="11072"/>
                  </a:cubicBezTo>
                  <a:cubicBezTo>
                    <a:pt x="15245" y="9904"/>
                    <a:pt x="16312" y="8870"/>
                    <a:pt x="17380" y="7736"/>
                  </a:cubicBezTo>
                  <a:cubicBezTo>
                    <a:pt x="17913" y="7136"/>
                    <a:pt x="18314" y="6435"/>
                    <a:pt x="18747" y="5768"/>
                  </a:cubicBezTo>
                  <a:cubicBezTo>
                    <a:pt x="19166" y="5549"/>
                    <a:pt x="19585" y="5425"/>
                    <a:pt x="19997" y="5425"/>
                  </a:cubicBezTo>
                  <a:close/>
                  <a:moveTo>
                    <a:pt x="31256" y="18377"/>
                  </a:moveTo>
                  <a:cubicBezTo>
                    <a:pt x="32090" y="19078"/>
                    <a:pt x="33024" y="19778"/>
                    <a:pt x="33491" y="20712"/>
                  </a:cubicBezTo>
                  <a:cubicBezTo>
                    <a:pt x="34158" y="22046"/>
                    <a:pt x="33725" y="24248"/>
                    <a:pt x="33725" y="25716"/>
                  </a:cubicBezTo>
                  <a:cubicBezTo>
                    <a:pt x="33725" y="26116"/>
                    <a:pt x="33725" y="26483"/>
                    <a:pt x="33725" y="26883"/>
                  </a:cubicBezTo>
                  <a:cubicBezTo>
                    <a:pt x="31089" y="27584"/>
                    <a:pt x="28354" y="28518"/>
                    <a:pt x="25819" y="29552"/>
                  </a:cubicBezTo>
                  <a:cubicBezTo>
                    <a:pt x="23417" y="30553"/>
                    <a:pt x="20949" y="31286"/>
                    <a:pt x="18581" y="32320"/>
                  </a:cubicBezTo>
                  <a:cubicBezTo>
                    <a:pt x="15979" y="33455"/>
                    <a:pt x="13444" y="34722"/>
                    <a:pt x="10842" y="35856"/>
                  </a:cubicBezTo>
                  <a:cubicBezTo>
                    <a:pt x="9107" y="36590"/>
                    <a:pt x="7406" y="37057"/>
                    <a:pt x="5838" y="37924"/>
                  </a:cubicBezTo>
                  <a:cubicBezTo>
                    <a:pt x="5905" y="36457"/>
                    <a:pt x="5605" y="34889"/>
                    <a:pt x="5605" y="33421"/>
                  </a:cubicBezTo>
                  <a:cubicBezTo>
                    <a:pt x="5571" y="31620"/>
                    <a:pt x="5571" y="29819"/>
                    <a:pt x="5571" y="27984"/>
                  </a:cubicBezTo>
                  <a:cubicBezTo>
                    <a:pt x="7373" y="27751"/>
                    <a:pt x="9341" y="26683"/>
                    <a:pt x="10975" y="26283"/>
                  </a:cubicBezTo>
                  <a:cubicBezTo>
                    <a:pt x="13110" y="25682"/>
                    <a:pt x="15045" y="24548"/>
                    <a:pt x="17146" y="23848"/>
                  </a:cubicBezTo>
                  <a:cubicBezTo>
                    <a:pt x="21883" y="22313"/>
                    <a:pt x="26453" y="20412"/>
                    <a:pt x="31056" y="18544"/>
                  </a:cubicBezTo>
                  <a:cubicBezTo>
                    <a:pt x="31156" y="18511"/>
                    <a:pt x="31223" y="18444"/>
                    <a:pt x="31256" y="18377"/>
                  </a:cubicBezTo>
                  <a:close/>
                  <a:moveTo>
                    <a:pt x="33725" y="28318"/>
                  </a:moveTo>
                  <a:cubicBezTo>
                    <a:pt x="33725" y="28918"/>
                    <a:pt x="33725" y="29485"/>
                    <a:pt x="33658" y="30086"/>
                  </a:cubicBezTo>
                  <a:cubicBezTo>
                    <a:pt x="33458" y="32921"/>
                    <a:pt x="33791" y="35823"/>
                    <a:pt x="33525" y="38625"/>
                  </a:cubicBezTo>
                  <a:cubicBezTo>
                    <a:pt x="33358" y="40026"/>
                    <a:pt x="33224" y="40693"/>
                    <a:pt x="31790" y="40793"/>
                  </a:cubicBezTo>
                  <a:cubicBezTo>
                    <a:pt x="31223" y="40827"/>
                    <a:pt x="30656" y="40860"/>
                    <a:pt x="30122" y="40960"/>
                  </a:cubicBezTo>
                  <a:cubicBezTo>
                    <a:pt x="29255" y="41093"/>
                    <a:pt x="28388" y="41260"/>
                    <a:pt x="27520" y="41460"/>
                  </a:cubicBezTo>
                  <a:cubicBezTo>
                    <a:pt x="26419" y="41594"/>
                    <a:pt x="25285" y="41694"/>
                    <a:pt x="24151" y="41761"/>
                  </a:cubicBezTo>
                  <a:cubicBezTo>
                    <a:pt x="24285" y="38625"/>
                    <a:pt x="24585" y="34922"/>
                    <a:pt x="23918" y="31787"/>
                  </a:cubicBezTo>
                  <a:cubicBezTo>
                    <a:pt x="27120" y="30486"/>
                    <a:pt x="30389" y="29218"/>
                    <a:pt x="33725" y="28318"/>
                  </a:cubicBezTo>
                  <a:close/>
                  <a:moveTo>
                    <a:pt x="15345" y="35223"/>
                  </a:moveTo>
                  <a:lnTo>
                    <a:pt x="15345" y="35223"/>
                  </a:lnTo>
                  <a:cubicBezTo>
                    <a:pt x="14978" y="36257"/>
                    <a:pt x="15045" y="37524"/>
                    <a:pt x="15078" y="38525"/>
                  </a:cubicBezTo>
                  <a:cubicBezTo>
                    <a:pt x="15111" y="39526"/>
                    <a:pt x="14878" y="40626"/>
                    <a:pt x="14945" y="41627"/>
                  </a:cubicBezTo>
                  <a:cubicBezTo>
                    <a:pt x="14277" y="41594"/>
                    <a:pt x="13577" y="41594"/>
                    <a:pt x="12910" y="41594"/>
                  </a:cubicBezTo>
                  <a:lnTo>
                    <a:pt x="9007" y="41594"/>
                  </a:lnTo>
                  <a:cubicBezTo>
                    <a:pt x="8420" y="41619"/>
                    <a:pt x="7715" y="41782"/>
                    <a:pt x="7073" y="41782"/>
                  </a:cubicBezTo>
                  <a:cubicBezTo>
                    <a:pt x="6876" y="41782"/>
                    <a:pt x="6685" y="41766"/>
                    <a:pt x="6505" y="41727"/>
                  </a:cubicBezTo>
                  <a:cubicBezTo>
                    <a:pt x="5238" y="41494"/>
                    <a:pt x="5605" y="40460"/>
                    <a:pt x="5571" y="39392"/>
                  </a:cubicBezTo>
                  <a:lnTo>
                    <a:pt x="5571" y="38925"/>
                  </a:lnTo>
                  <a:cubicBezTo>
                    <a:pt x="7373" y="38492"/>
                    <a:pt x="9174" y="37991"/>
                    <a:pt x="10842" y="37291"/>
                  </a:cubicBezTo>
                  <a:cubicBezTo>
                    <a:pt x="12343" y="36624"/>
                    <a:pt x="13844" y="35923"/>
                    <a:pt x="15345" y="35223"/>
                  </a:cubicBezTo>
                  <a:close/>
                  <a:moveTo>
                    <a:pt x="22950" y="32154"/>
                  </a:moveTo>
                  <a:lnTo>
                    <a:pt x="22950" y="32154"/>
                  </a:lnTo>
                  <a:cubicBezTo>
                    <a:pt x="22350" y="35223"/>
                    <a:pt x="22650" y="38792"/>
                    <a:pt x="22784" y="41794"/>
                  </a:cubicBezTo>
                  <a:cubicBezTo>
                    <a:pt x="22784" y="41794"/>
                    <a:pt x="22784" y="41827"/>
                    <a:pt x="22784" y="41827"/>
                  </a:cubicBezTo>
                  <a:cubicBezTo>
                    <a:pt x="22784" y="41827"/>
                    <a:pt x="22784" y="41827"/>
                    <a:pt x="22784" y="41861"/>
                  </a:cubicBezTo>
                  <a:cubicBezTo>
                    <a:pt x="22116" y="41894"/>
                    <a:pt x="21483" y="41894"/>
                    <a:pt x="20882" y="41894"/>
                  </a:cubicBezTo>
                  <a:cubicBezTo>
                    <a:pt x="19214" y="41894"/>
                    <a:pt x="17613" y="41761"/>
                    <a:pt x="15979" y="41660"/>
                  </a:cubicBezTo>
                  <a:cubicBezTo>
                    <a:pt x="16212" y="40660"/>
                    <a:pt x="16246" y="39492"/>
                    <a:pt x="16246" y="38525"/>
                  </a:cubicBezTo>
                  <a:cubicBezTo>
                    <a:pt x="16212" y="37391"/>
                    <a:pt x="16813" y="35856"/>
                    <a:pt x="16346" y="34789"/>
                  </a:cubicBezTo>
                  <a:cubicBezTo>
                    <a:pt x="17246" y="34389"/>
                    <a:pt x="18114" y="34022"/>
                    <a:pt x="19048" y="33688"/>
                  </a:cubicBezTo>
                  <a:cubicBezTo>
                    <a:pt x="20348" y="33188"/>
                    <a:pt x="21649" y="32654"/>
                    <a:pt x="22950" y="32154"/>
                  </a:cubicBezTo>
                  <a:close/>
                  <a:moveTo>
                    <a:pt x="19765" y="1"/>
                  </a:moveTo>
                  <a:cubicBezTo>
                    <a:pt x="19335" y="1"/>
                    <a:pt x="18864" y="191"/>
                    <a:pt x="18280" y="664"/>
                  </a:cubicBezTo>
                  <a:cubicBezTo>
                    <a:pt x="17013" y="1699"/>
                    <a:pt x="16179" y="2999"/>
                    <a:pt x="15078" y="4134"/>
                  </a:cubicBezTo>
                  <a:cubicBezTo>
                    <a:pt x="13977" y="5301"/>
                    <a:pt x="12810" y="6335"/>
                    <a:pt x="11609" y="7369"/>
                  </a:cubicBezTo>
                  <a:cubicBezTo>
                    <a:pt x="10441" y="8403"/>
                    <a:pt x="9207" y="9437"/>
                    <a:pt x="8073" y="10538"/>
                  </a:cubicBezTo>
                  <a:cubicBezTo>
                    <a:pt x="7006" y="11606"/>
                    <a:pt x="6205" y="12907"/>
                    <a:pt x="5104" y="13941"/>
                  </a:cubicBezTo>
                  <a:cubicBezTo>
                    <a:pt x="4003" y="15008"/>
                    <a:pt x="3170" y="16076"/>
                    <a:pt x="2169" y="17243"/>
                  </a:cubicBezTo>
                  <a:cubicBezTo>
                    <a:pt x="1402" y="18144"/>
                    <a:pt x="534" y="18811"/>
                    <a:pt x="101" y="19978"/>
                  </a:cubicBezTo>
                  <a:cubicBezTo>
                    <a:pt x="1" y="20245"/>
                    <a:pt x="167" y="20545"/>
                    <a:pt x="401" y="20679"/>
                  </a:cubicBezTo>
                  <a:cubicBezTo>
                    <a:pt x="1281" y="21168"/>
                    <a:pt x="1524" y="22549"/>
                    <a:pt x="2687" y="22549"/>
                  </a:cubicBezTo>
                  <a:cubicBezTo>
                    <a:pt x="2714" y="22549"/>
                    <a:pt x="2741" y="22548"/>
                    <a:pt x="2769" y="22547"/>
                  </a:cubicBezTo>
                  <a:cubicBezTo>
                    <a:pt x="3336" y="22513"/>
                    <a:pt x="3770" y="22213"/>
                    <a:pt x="4137" y="21813"/>
                  </a:cubicBezTo>
                  <a:cubicBezTo>
                    <a:pt x="4170" y="23614"/>
                    <a:pt x="4137" y="25416"/>
                    <a:pt x="4137" y="27217"/>
                  </a:cubicBezTo>
                  <a:cubicBezTo>
                    <a:pt x="4137" y="27284"/>
                    <a:pt x="4137" y="27384"/>
                    <a:pt x="4137" y="27450"/>
                  </a:cubicBezTo>
                  <a:cubicBezTo>
                    <a:pt x="3937" y="27584"/>
                    <a:pt x="3937" y="27851"/>
                    <a:pt x="4104" y="27951"/>
                  </a:cubicBezTo>
                  <a:cubicBezTo>
                    <a:pt x="4037" y="31086"/>
                    <a:pt x="3703" y="34455"/>
                    <a:pt x="4270" y="37524"/>
                  </a:cubicBezTo>
                  <a:cubicBezTo>
                    <a:pt x="4104" y="38325"/>
                    <a:pt x="4104" y="39125"/>
                    <a:pt x="4037" y="39959"/>
                  </a:cubicBezTo>
                  <a:cubicBezTo>
                    <a:pt x="3970" y="40827"/>
                    <a:pt x="3770" y="41927"/>
                    <a:pt x="4304" y="42661"/>
                  </a:cubicBezTo>
                  <a:cubicBezTo>
                    <a:pt x="4786" y="43321"/>
                    <a:pt x="5649" y="43492"/>
                    <a:pt x="6574" y="43492"/>
                  </a:cubicBezTo>
                  <a:cubicBezTo>
                    <a:pt x="7567" y="43492"/>
                    <a:pt x="8631" y="43295"/>
                    <a:pt x="9374" y="43295"/>
                  </a:cubicBezTo>
                  <a:cubicBezTo>
                    <a:pt x="11075" y="43295"/>
                    <a:pt x="12776" y="43295"/>
                    <a:pt x="14478" y="43262"/>
                  </a:cubicBezTo>
                  <a:cubicBezTo>
                    <a:pt x="16002" y="43262"/>
                    <a:pt x="17467" y="43564"/>
                    <a:pt x="18957" y="43564"/>
                  </a:cubicBezTo>
                  <a:cubicBezTo>
                    <a:pt x="19032" y="43564"/>
                    <a:pt x="19106" y="43563"/>
                    <a:pt x="19181" y="43562"/>
                  </a:cubicBezTo>
                  <a:cubicBezTo>
                    <a:pt x="19531" y="43562"/>
                    <a:pt x="19877" y="43564"/>
                    <a:pt x="20221" y="43564"/>
                  </a:cubicBezTo>
                  <a:cubicBezTo>
                    <a:pt x="21251" y="43564"/>
                    <a:pt x="22258" y="43545"/>
                    <a:pt x="23284" y="43395"/>
                  </a:cubicBezTo>
                  <a:cubicBezTo>
                    <a:pt x="24718" y="43195"/>
                    <a:pt x="26119" y="43295"/>
                    <a:pt x="27520" y="43028"/>
                  </a:cubicBezTo>
                  <a:cubicBezTo>
                    <a:pt x="28421" y="42961"/>
                    <a:pt x="29255" y="42761"/>
                    <a:pt x="30222" y="42628"/>
                  </a:cubicBezTo>
                  <a:cubicBezTo>
                    <a:pt x="31423" y="42428"/>
                    <a:pt x="33124" y="42728"/>
                    <a:pt x="34192" y="41927"/>
                  </a:cubicBezTo>
                  <a:cubicBezTo>
                    <a:pt x="35059" y="41294"/>
                    <a:pt x="35159" y="40326"/>
                    <a:pt x="35226" y="39325"/>
                  </a:cubicBezTo>
                  <a:cubicBezTo>
                    <a:pt x="35292" y="37391"/>
                    <a:pt x="35126" y="35423"/>
                    <a:pt x="35159" y="33488"/>
                  </a:cubicBezTo>
                  <a:cubicBezTo>
                    <a:pt x="35192" y="29852"/>
                    <a:pt x="35659" y="26216"/>
                    <a:pt x="35459" y="22580"/>
                  </a:cubicBezTo>
                  <a:lnTo>
                    <a:pt x="35459" y="22580"/>
                  </a:lnTo>
                  <a:cubicBezTo>
                    <a:pt x="35758" y="22825"/>
                    <a:pt x="35969" y="23092"/>
                    <a:pt x="36416" y="23092"/>
                  </a:cubicBezTo>
                  <a:cubicBezTo>
                    <a:pt x="36517" y="23092"/>
                    <a:pt x="36631" y="23078"/>
                    <a:pt x="36760" y="23047"/>
                  </a:cubicBezTo>
                  <a:cubicBezTo>
                    <a:pt x="37494" y="22814"/>
                    <a:pt x="38128" y="21846"/>
                    <a:pt x="38295" y="21179"/>
                  </a:cubicBezTo>
                  <a:cubicBezTo>
                    <a:pt x="38795" y="19011"/>
                    <a:pt x="35926" y="16609"/>
                    <a:pt x="34459" y="15208"/>
                  </a:cubicBezTo>
                  <a:cubicBezTo>
                    <a:pt x="34592" y="14608"/>
                    <a:pt x="34459" y="13907"/>
                    <a:pt x="34525" y="13274"/>
                  </a:cubicBezTo>
                  <a:cubicBezTo>
                    <a:pt x="34625" y="11039"/>
                    <a:pt x="34725" y="8970"/>
                    <a:pt x="34659" y="6735"/>
                  </a:cubicBezTo>
                  <a:cubicBezTo>
                    <a:pt x="34659" y="5935"/>
                    <a:pt x="34825" y="4901"/>
                    <a:pt x="33958" y="4501"/>
                  </a:cubicBezTo>
                  <a:cubicBezTo>
                    <a:pt x="33843" y="4451"/>
                    <a:pt x="33714" y="4432"/>
                    <a:pt x="33577" y="4432"/>
                  </a:cubicBezTo>
                  <a:cubicBezTo>
                    <a:pt x="33160" y="4432"/>
                    <a:pt x="32675" y="4609"/>
                    <a:pt x="32324" y="4634"/>
                  </a:cubicBezTo>
                  <a:cubicBezTo>
                    <a:pt x="32236" y="4639"/>
                    <a:pt x="32149" y="4642"/>
                    <a:pt x="32063" y="4642"/>
                  </a:cubicBezTo>
                  <a:cubicBezTo>
                    <a:pt x="31125" y="4642"/>
                    <a:pt x="30289" y="4360"/>
                    <a:pt x="29375" y="4360"/>
                  </a:cubicBezTo>
                  <a:cubicBezTo>
                    <a:pt x="29291" y="4360"/>
                    <a:pt x="29207" y="4362"/>
                    <a:pt x="29121" y="4367"/>
                  </a:cubicBezTo>
                  <a:cubicBezTo>
                    <a:pt x="28754" y="4400"/>
                    <a:pt x="28388" y="4734"/>
                    <a:pt x="28521" y="5134"/>
                  </a:cubicBezTo>
                  <a:cubicBezTo>
                    <a:pt x="28888" y="6168"/>
                    <a:pt x="28588" y="7169"/>
                    <a:pt x="28688" y="8203"/>
                  </a:cubicBezTo>
                  <a:cubicBezTo>
                    <a:pt x="28754" y="8604"/>
                    <a:pt x="28788" y="9037"/>
                    <a:pt x="28888" y="9437"/>
                  </a:cubicBezTo>
                  <a:cubicBezTo>
                    <a:pt x="28354" y="8904"/>
                    <a:pt x="27887" y="8337"/>
                    <a:pt x="27487" y="7736"/>
                  </a:cubicBezTo>
                  <a:cubicBezTo>
                    <a:pt x="26153" y="5668"/>
                    <a:pt x="24551" y="2999"/>
                    <a:pt x="22483" y="1565"/>
                  </a:cubicBezTo>
                  <a:cubicBezTo>
                    <a:pt x="21344" y="783"/>
                    <a:pt x="20638" y="1"/>
                    <a:pt x="1976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0" name="Google Shape;560;p18"/>
            <p:cNvSpPr/>
            <p:nvPr/>
          </p:nvSpPr>
          <p:spPr>
            <a:xfrm>
              <a:off x="6159358" y="4163717"/>
              <a:ext cx="60736" cy="78515"/>
            </a:xfrm>
            <a:custGeom>
              <a:avLst/>
              <a:gdLst/>
              <a:ahLst/>
              <a:cxnLst/>
              <a:rect l="l" t="t" r="r" b="b"/>
              <a:pathLst>
                <a:path w="4721" h="6103" extrusionOk="0">
                  <a:moveTo>
                    <a:pt x="3495" y="1"/>
                  </a:moveTo>
                  <a:cubicBezTo>
                    <a:pt x="3237" y="1"/>
                    <a:pt x="2972" y="51"/>
                    <a:pt x="2759" y="139"/>
                  </a:cubicBezTo>
                  <a:cubicBezTo>
                    <a:pt x="1958" y="439"/>
                    <a:pt x="257" y="1073"/>
                    <a:pt x="524" y="2207"/>
                  </a:cubicBezTo>
                  <a:cubicBezTo>
                    <a:pt x="724" y="3074"/>
                    <a:pt x="1892" y="3174"/>
                    <a:pt x="2592" y="3341"/>
                  </a:cubicBezTo>
                  <a:cubicBezTo>
                    <a:pt x="3359" y="3541"/>
                    <a:pt x="3326" y="4308"/>
                    <a:pt x="2692" y="4742"/>
                  </a:cubicBezTo>
                  <a:cubicBezTo>
                    <a:pt x="2457" y="4899"/>
                    <a:pt x="2139" y="4953"/>
                    <a:pt x="1799" y="4953"/>
                  </a:cubicBezTo>
                  <a:cubicBezTo>
                    <a:pt x="1274" y="4953"/>
                    <a:pt x="696" y="4823"/>
                    <a:pt x="291" y="4742"/>
                  </a:cubicBezTo>
                  <a:cubicBezTo>
                    <a:pt x="280" y="4739"/>
                    <a:pt x="270" y="4738"/>
                    <a:pt x="260" y="4738"/>
                  </a:cubicBezTo>
                  <a:cubicBezTo>
                    <a:pt x="134" y="4738"/>
                    <a:pt x="0" y="4919"/>
                    <a:pt x="124" y="5042"/>
                  </a:cubicBezTo>
                  <a:cubicBezTo>
                    <a:pt x="722" y="5591"/>
                    <a:pt x="1489" y="6102"/>
                    <a:pt x="2298" y="6102"/>
                  </a:cubicBezTo>
                  <a:cubicBezTo>
                    <a:pt x="2570" y="6102"/>
                    <a:pt x="2848" y="6044"/>
                    <a:pt x="3126" y="5909"/>
                  </a:cubicBezTo>
                  <a:cubicBezTo>
                    <a:pt x="3993" y="5476"/>
                    <a:pt x="4660" y="4308"/>
                    <a:pt x="4360" y="3341"/>
                  </a:cubicBezTo>
                  <a:cubicBezTo>
                    <a:pt x="4060" y="2374"/>
                    <a:pt x="3159" y="2274"/>
                    <a:pt x="2325" y="2073"/>
                  </a:cubicBezTo>
                  <a:cubicBezTo>
                    <a:pt x="2192" y="2073"/>
                    <a:pt x="1725" y="2007"/>
                    <a:pt x="1692" y="1907"/>
                  </a:cubicBezTo>
                  <a:lnTo>
                    <a:pt x="1692" y="1907"/>
                  </a:lnTo>
                  <a:cubicBezTo>
                    <a:pt x="1695" y="1918"/>
                    <a:pt x="1705" y="1923"/>
                    <a:pt x="1720" y="1923"/>
                  </a:cubicBezTo>
                  <a:cubicBezTo>
                    <a:pt x="1844" y="1923"/>
                    <a:pt x="2307" y="1595"/>
                    <a:pt x="2425" y="1506"/>
                  </a:cubicBezTo>
                  <a:cubicBezTo>
                    <a:pt x="2698" y="1382"/>
                    <a:pt x="3211" y="1018"/>
                    <a:pt x="3566" y="1018"/>
                  </a:cubicBezTo>
                  <a:cubicBezTo>
                    <a:pt x="3688" y="1018"/>
                    <a:pt x="3791" y="1062"/>
                    <a:pt x="3860" y="1173"/>
                  </a:cubicBezTo>
                  <a:cubicBezTo>
                    <a:pt x="3935" y="1278"/>
                    <a:pt x="4044" y="1329"/>
                    <a:pt x="4150" y="1329"/>
                  </a:cubicBezTo>
                  <a:cubicBezTo>
                    <a:pt x="4280" y="1329"/>
                    <a:pt x="4405" y="1253"/>
                    <a:pt x="4460" y="1106"/>
                  </a:cubicBezTo>
                  <a:cubicBezTo>
                    <a:pt x="4720" y="302"/>
                    <a:pt x="4125" y="1"/>
                    <a:pt x="34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1" name="Google Shape;561;p18"/>
            <p:cNvSpPr/>
            <p:nvPr/>
          </p:nvSpPr>
          <p:spPr>
            <a:xfrm>
              <a:off x="6240335" y="4138114"/>
              <a:ext cx="58806" cy="65740"/>
            </a:xfrm>
            <a:custGeom>
              <a:avLst/>
              <a:gdLst/>
              <a:ahLst/>
              <a:cxnLst/>
              <a:rect l="l" t="t" r="r" b="b"/>
              <a:pathLst>
                <a:path w="4571" h="5110" extrusionOk="0">
                  <a:moveTo>
                    <a:pt x="2422" y="1060"/>
                  </a:moveTo>
                  <a:cubicBezTo>
                    <a:pt x="2515" y="1060"/>
                    <a:pt x="2609" y="1081"/>
                    <a:pt x="2703" y="1128"/>
                  </a:cubicBezTo>
                  <a:cubicBezTo>
                    <a:pt x="3403" y="1462"/>
                    <a:pt x="3203" y="2762"/>
                    <a:pt x="2870" y="3263"/>
                  </a:cubicBezTo>
                  <a:cubicBezTo>
                    <a:pt x="2647" y="3586"/>
                    <a:pt x="2157" y="3921"/>
                    <a:pt x="1752" y="3921"/>
                  </a:cubicBezTo>
                  <a:cubicBezTo>
                    <a:pt x="1488" y="3921"/>
                    <a:pt x="1261" y="3778"/>
                    <a:pt x="1168" y="3396"/>
                  </a:cubicBezTo>
                  <a:cubicBezTo>
                    <a:pt x="1068" y="2896"/>
                    <a:pt x="1035" y="1862"/>
                    <a:pt x="1602" y="1562"/>
                  </a:cubicBezTo>
                  <a:cubicBezTo>
                    <a:pt x="1702" y="1528"/>
                    <a:pt x="1735" y="1428"/>
                    <a:pt x="1735" y="1361"/>
                  </a:cubicBezTo>
                  <a:cubicBezTo>
                    <a:pt x="1951" y="1194"/>
                    <a:pt x="2184" y="1060"/>
                    <a:pt x="2422" y="1060"/>
                  </a:cubicBezTo>
                  <a:close/>
                  <a:moveTo>
                    <a:pt x="2524" y="0"/>
                  </a:moveTo>
                  <a:cubicBezTo>
                    <a:pt x="2275" y="0"/>
                    <a:pt x="2019" y="48"/>
                    <a:pt x="1769" y="127"/>
                  </a:cubicBezTo>
                  <a:cubicBezTo>
                    <a:pt x="1002" y="361"/>
                    <a:pt x="668" y="728"/>
                    <a:pt x="334" y="1462"/>
                  </a:cubicBezTo>
                  <a:cubicBezTo>
                    <a:pt x="301" y="1595"/>
                    <a:pt x="301" y="1728"/>
                    <a:pt x="401" y="1828"/>
                  </a:cubicBezTo>
                  <a:cubicBezTo>
                    <a:pt x="34" y="2462"/>
                    <a:pt x="1" y="3396"/>
                    <a:pt x="168" y="3997"/>
                  </a:cubicBezTo>
                  <a:cubicBezTo>
                    <a:pt x="419" y="4786"/>
                    <a:pt x="1060" y="5110"/>
                    <a:pt x="1749" y="5110"/>
                  </a:cubicBezTo>
                  <a:cubicBezTo>
                    <a:pt x="2429" y="5110"/>
                    <a:pt x="3156" y="4794"/>
                    <a:pt x="3603" y="4297"/>
                  </a:cubicBezTo>
                  <a:cubicBezTo>
                    <a:pt x="4537" y="3263"/>
                    <a:pt x="4571" y="1395"/>
                    <a:pt x="3570" y="394"/>
                  </a:cubicBezTo>
                  <a:cubicBezTo>
                    <a:pt x="3268" y="112"/>
                    <a:pt x="2904" y="0"/>
                    <a:pt x="252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2" name="Google Shape;562;p18"/>
            <p:cNvSpPr/>
            <p:nvPr/>
          </p:nvSpPr>
          <p:spPr>
            <a:xfrm>
              <a:off x="6299568" y="4120874"/>
              <a:ext cx="76392" cy="63540"/>
            </a:xfrm>
            <a:custGeom>
              <a:avLst/>
              <a:gdLst/>
              <a:ahLst/>
              <a:cxnLst/>
              <a:rect l="l" t="t" r="r" b="b"/>
              <a:pathLst>
                <a:path w="5938" h="4939" extrusionOk="0">
                  <a:moveTo>
                    <a:pt x="1224" y="0"/>
                  </a:moveTo>
                  <a:cubicBezTo>
                    <a:pt x="1060" y="0"/>
                    <a:pt x="909" y="98"/>
                    <a:pt x="867" y="333"/>
                  </a:cubicBezTo>
                  <a:cubicBezTo>
                    <a:pt x="667" y="1501"/>
                    <a:pt x="0" y="3569"/>
                    <a:pt x="967" y="4569"/>
                  </a:cubicBezTo>
                  <a:cubicBezTo>
                    <a:pt x="1222" y="4837"/>
                    <a:pt x="1501" y="4939"/>
                    <a:pt x="1786" y="4939"/>
                  </a:cubicBezTo>
                  <a:cubicBezTo>
                    <a:pt x="2247" y="4939"/>
                    <a:pt x="2723" y="4671"/>
                    <a:pt x="3136" y="4403"/>
                  </a:cubicBezTo>
                  <a:cubicBezTo>
                    <a:pt x="3970" y="3802"/>
                    <a:pt x="5204" y="4169"/>
                    <a:pt x="5804" y="3168"/>
                  </a:cubicBezTo>
                  <a:cubicBezTo>
                    <a:pt x="5938" y="2968"/>
                    <a:pt x="5871" y="2735"/>
                    <a:pt x="5671" y="2601"/>
                  </a:cubicBezTo>
                  <a:cubicBezTo>
                    <a:pt x="5468" y="2473"/>
                    <a:pt x="5240" y="2427"/>
                    <a:pt x="5002" y="2427"/>
                  </a:cubicBezTo>
                  <a:cubicBezTo>
                    <a:pt x="4498" y="2427"/>
                    <a:pt x="3945" y="2633"/>
                    <a:pt x="3469" y="2701"/>
                  </a:cubicBezTo>
                  <a:cubicBezTo>
                    <a:pt x="3269" y="2768"/>
                    <a:pt x="1868" y="3302"/>
                    <a:pt x="1935" y="3569"/>
                  </a:cubicBezTo>
                  <a:cubicBezTo>
                    <a:pt x="1735" y="3302"/>
                    <a:pt x="1835" y="2301"/>
                    <a:pt x="1835" y="2068"/>
                  </a:cubicBezTo>
                  <a:cubicBezTo>
                    <a:pt x="1835" y="1534"/>
                    <a:pt x="1801" y="967"/>
                    <a:pt x="1735" y="467"/>
                  </a:cubicBezTo>
                  <a:cubicBezTo>
                    <a:pt x="1715" y="193"/>
                    <a:pt x="1456" y="0"/>
                    <a:pt x="122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3" name="Google Shape;563;p18"/>
            <p:cNvSpPr/>
            <p:nvPr/>
          </p:nvSpPr>
          <p:spPr>
            <a:xfrm>
              <a:off x="6371359" y="4087603"/>
              <a:ext cx="68982" cy="75093"/>
            </a:xfrm>
            <a:custGeom>
              <a:avLst/>
              <a:gdLst/>
              <a:ahLst/>
              <a:cxnLst/>
              <a:rect l="l" t="t" r="r" b="b"/>
              <a:pathLst>
                <a:path w="5362" h="5837" extrusionOk="0">
                  <a:moveTo>
                    <a:pt x="2759" y="1251"/>
                  </a:moveTo>
                  <a:cubicBezTo>
                    <a:pt x="3560" y="1318"/>
                    <a:pt x="4160" y="2419"/>
                    <a:pt x="3693" y="3053"/>
                  </a:cubicBezTo>
                  <a:cubicBezTo>
                    <a:pt x="3427" y="3386"/>
                    <a:pt x="3026" y="3653"/>
                    <a:pt x="2726" y="3987"/>
                  </a:cubicBezTo>
                  <a:cubicBezTo>
                    <a:pt x="2559" y="4187"/>
                    <a:pt x="2392" y="4387"/>
                    <a:pt x="2226" y="4554"/>
                  </a:cubicBezTo>
                  <a:cubicBezTo>
                    <a:pt x="2159" y="4153"/>
                    <a:pt x="1992" y="3786"/>
                    <a:pt x="1959" y="3419"/>
                  </a:cubicBezTo>
                  <a:cubicBezTo>
                    <a:pt x="1959" y="2952"/>
                    <a:pt x="1959" y="2586"/>
                    <a:pt x="1825" y="2152"/>
                  </a:cubicBezTo>
                  <a:cubicBezTo>
                    <a:pt x="1692" y="1818"/>
                    <a:pt x="1559" y="1551"/>
                    <a:pt x="1392" y="1351"/>
                  </a:cubicBezTo>
                  <a:cubicBezTo>
                    <a:pt x="1859" y="1251"/>
                    <a:pt x="2426" y="1251"/>
                    <a:pt x="2759" y="1251"/>
                  </a:cubicBezTo>
                  <a:close/>
                  <a:moveTo>
                    <a:pt x="2907" y="1"/>
                  </a:moveTo>
                  <a:cubicBezTo>
                    <a:pt x="2126" y="1"/>
                    <a:pt x="1210" y="343"/>
                    <a:pt x="558" y="818"/>
                  </a:cubicBezTo>
                  <a:lnTo>
                    <a:pt x="524" y="818"/>
                  </a:lnTo>
                  <a:cubicBezTo>
                    <a:pt x="497" y="810"/>
                    <a:pt x="469" y="806"/>
                    <a:pt x="443" y="806"/>
                  </a:cubicBezTo>
                  <a:cubicBezTo>
                    <a:pt x="247" y="806"/>
                    <a:pt x="99" y="1008"/>
                    <a:pt x="158" y="1185"/>
                  </a:cubicBezTo>
                  <a:cubicBezTo>
                    <a:pt x="0" y="1436"/>
                    <a:pt x="199" y="1688"/>
                    <a:pt x="474" y="1688"/>
                  </a:cubicBezTo>
                  <a:cubicBezTo>
                    <a:pt x="490" y="1688"/>
                    <a:pt x="507" y="1687"/>
                    <a:pt x="524" y="1685"/>
                  </a:cubicBezTo>
                  <a:cubicBezTo>
                    <a:pt x="625" y="2052"/>
                    <a:pt x="658" y="2586"/>
                    <a:pt x="658" y="2819"/>
                  </a:cubicBezTo>
                  <a:cubicBezTo>
                    <a:pt x="625" y="3186"/>
                    <a:pt x="524" y="3486"/>
                    <a:pt x="558" y="3820"/>
                  </a:cubicBezTo>
                  <a:cubicBezTo>
                    <a:pt x="625" y="4220"/>
                    <a:pt x="791" y="4587"/>
                    <a:pt x="891" y="4954"/>
                  </a:cubicBezTo>
                  <a:cubicBezTo>
                    <a:pt x="991" y="5287"/>
                    <a:pt x="1258" y="5454"/>
                    <a:pt x="1559" y="5454"/>
                  </a:cubicBezTo>
                  <a:cubicBezTo>
                    <a:pt x="1559" y="5454"/>
                    <a:pt x="1559" y="5488"/>
                    <a:pt x="1592" y="5521"/>
                  </a:cubicBezTo>
                  <a:cubicBezTo>
                    <a:pt x="1807" y="5746"/>
                    <a:pt x="2042" y="5836"/>
                    <a:pt x="2280" y="5836"/>
                  </a:cubicBezTo>
                  <a:cubicBezTo>
                    <a:pt x="2853" y="5836"/>
                    <a:pt x="3440" y="5312"/>
                    <a:pt x="3793" y="4887"/>
                  </a:cubicBezTo>
                  <a:cubicBezTo>
                    <a:pt x="4494" y="4120"/>
                    <a:pt x="5361" y="3653"/>
                    <a:pt x="5261" y="2452"/>
                  </a:cubicBezTo>
                  <a:cubicBezTo>
                    <a:pt x="5194" y="1385"/>
                    <a:pt x="4327" y="150"/>
                    <a:pt x="3193" y="17"/>
                  </a:cubicBezTo>
                  <a:cubicBezTo>
                    <a:pt x="3100" y="6"/>
                    <a:pt x="3005" y="1"/>
                    <a:pt x="2907"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64" name="Google Shape;564;p18"/>
          <p:cNvGrpSpPr/>
          <p:nvPr/>
        </p:nvGrpSpPr>
        <p:grpSpPr>
          <a:xfrm>
            <a:off x="7445908" y="1874087"/>
            <a:ext cx="613940" cy="311756"/>
            <a:chOff x="5958383" y="1800906"/>
            <a:chExt cx="522769" cy="265482"/>
          </a:xfrm>
        </p:grpSpPr>
        <p:sp>
          <p:nvSpPr>
            <p:cNvPr id="565" name="Google Shape;565;p18"/>
            <p:cNvSpPr/>
            <p:nvPr/>
          </p:nvSpPr>
          <p:spPr>
            <a:xfrm>
              <a:off x="5958383" y="1800906"/>
              <a:ext cx="522769" cy="265482"/>
            </a:xfrm>
            <a:custGeom>
              <a:avLst/>
              <a:gdLst/>
              <a:ahLst/>
              <a:cxnLst/>
              <a:rect l="l" t="t" r="r" b="b"/>
              <a:pathLst>
                <a:path w="40635" h="20636" extrusionOk="0">
                  <a:moveTo>
                    <a:pt x="9606" y="1599"/>
                  </a:moveTo>
                  <a:cubicBezTo>
                    <a:pt x="11233" y="1599"/>
                    <a:pt x="12813" y="2003"/>
                    <a:pt x="14110" y="3093"/>
                  </a:cubicBezTo>
                  <a:cubicBezTo>
                    <a:pt x="15578" y="4360"/>
                    <a:pt x="15411" y="5861"/>
                    <a:pt x="16145" y="7396"/>
                  </a:cubicBezTo>
                  <a:cubicBezTo>
                    <a:pt x="16545" y="8263"/>
                    <a:pt x="17079" y="8730"/>
                    <a:pt x="18046" y="8730"/>
                  </a:cubicBezTo>
                  <a:cubicBezTo>
                    <a:pt x="18083" y="8732"/>
                    <a:pt x="18120" y="8733"/>
                    <a:pt x="18157" y="8733"/>
                  </a:cubicBezTo>
                  <a:cubicBezTo>
                    <a:pt x="18824" y="8733"/>
                    <a:pt x="19519" y="8461"/>
                    <a:pt x="20215" y="8430"/>
                  </a:cubicBezTo>
                  <a:cubicBezTo>
                    <a:pt x="20504" y="8419"/>
                    <a:pt x="20796" y="8415"/>
                    <a:pt x="21091" y="8415"/>
                  </a:cubicBezTo>
                  <a:cubicBezTo>
                    <a:pt x="21679" y="8415"/>
                    <a:pt x="22272" y="8430"/>
                    <a:pt x="22850" y="8430"/>
                  </a:cubicBezTo>
                  <a:cubicBezTo>
                    <a:pt x="24584" y="8430"/>
                    <a:pt x="26219" y="8497"/>
                    <a:pt x="27920" y="8630"/>
                  </a:cubicBezTo>
                  <a:cubicBezTo>
                    <a:pt x="29555" y="8763"/>
                    <a:pt x="31222" y="9030"/>
                    <a:pt x="32857" y="9030"/>
                  </a:cubicBezTo>
                  <a:cubicBezTo>
                    <a:pt x="33658" y="9030"/>
                    <a:pt x="34458" y="9064"/>
                    <a:pt x="35259" y="9064"/>
                  </a:cubicBezTo>
                  <a:cubicBezTo>
                    <a:pt x="35481" y="9064"/>
                    <a:pt x="35600" y="9093"/>
                    <a:pt x="35763" y="9093"/>
                  </a:cubicBezTo>
                  <a:cubicBezTo>
                    <a:pt x="35844" y="9093"/>
                    <a:pt x="35937" y="9086"/>
                    <a:pt x="36059" y="9064"/>
                  </a:cubicBezTo>
                  <a:cubicBezTo>
                    <a:pt x="36226" y="8997"/>
                    <a:pt x="36326" y="8897"/>
                    <a:pt x="36393" y="8797"/>
                  </a:cubicBezTo>
                  <a:cubicBezTo>
                    <a:pt x="36483" y="8792"/>
                    <a:pt x="36572" y="8790"/>
                    <a:pt x="36660" y="8790"/>
                  </a:cubicBezTo>
                  <a:cubicBezTo>
                    <a:pt x="37260" y="8790"/>
                    <a:pt x="37812" y="8911"/>
                    <a:pt x="38161" y="9464"/>
                  </a:cubicBezTo>
                  <a:cubicBezTo>
                    <a:pt x="38528" y="10098"/>
                    <a:pt x="38961" y="11932"/>
                    <a:pt x="38728" y="12633"/>
                  </a:cubicBezTo>
                  <a:cubicBezTo>
                    <a:pt x="38628" y="12933"/>
                    <a:pt x="38428" y="13133"/>
                    <a:pt x="38161" y="13300"/>
                  </a:cubicBezTo>
                  <a:cubicBezTo>
                    <a:pt x="38161" y="13300"/>
                    <a:pt x="38127" y="13267"/>
                    <a:pt x="38127" y="13267"/>
                  </a:cubicBezTo>
                  <a:cubicBezTo>
                    <a:pt x="38007" y="13259"/>
                    <a:pt x="37862" y="13253"/>
                    <a:pt x="37705" y="13253"/>
                  </a:cubicBezTo>
                  <a:cubicBezTo>
                    <a:pt x="37207" y="13253"/>
                    <a:pt x="36589" y="13313"/>
                    <a:pt x="36259" y="13567"/>
                  </a:cubicBezTo>
                  <a:cubicBezTo>
                    <a:pt x="35859" y="13867"/>
                    <a:pt x="36026" y="14301"/>
                    <a:pt x="35759" y="14634"/>
                  </a:cubicBezTo>
                  <a:cubicBezTo>
                    <a:pt x="35541" y="14896"/>
                    <a:pt x="34638" y="15144"/>
                    <a:pt x="33909" y="15144"/>
                  </a:cubicBezTo>
                  <a:cubicBezTo>
                    <a:pt x="33523" y="15144"/>
                    <a:pt x="33185" y="15074"/>
                    <a:pt x="33024" y="14901"/>
                  </a:cubicBezTo>
                  <a:cubicBezTo>
                    <a:pt x="32657" y="14467"/>
                    <a:pt x="33090" y="13800"/>
                    <a:pt x="32457" y="13300"/>
                  </a:cubicBezTo>
                  <a:cubicBezTo>
                    <a:pt x="32201" y="13124"/>
                    <a:pt x="31893" y="13079"/>
                    <a:pt x="31574" y="13079"/>
                  </a:cubicBezTo>
                  <a:cubicBezTo>
                    <a:pt x="31227" y="13079"/>
                    <a:pt x="30869" y="13133"/>
                    <a:pt x="30555" y="13133"/>
                  </a:cubicBezTo>
                  <a:cubicBezTo>
                    <a:pt x="30018" y="13133"/>
                    <a:pt x="29399" y="13019"/>
                    <a:pt x="28825" y="13019"/>
                  </a:cubicBezTo>
                  <a:cubicBezTo>
                    <a:pt x="28579" y="13019"/>
                    <a:pt x="28340" y="13040"/>
                    <a:pt x="28120" y="13100"/>
                  </a:cubicBezTo>
                  <a:cubicBezTo>
                    <a:pt x="27520" y="13267"/>
                    <a:pt x="27386" y="13500"/>
                    <a:pt x="26953" y="13900"/>
                  </a:cubicBezTo>
                  <a:cubicBezTo>
                    <a:pt x="26664" y="14167"/>
                    <a:pt x="26701" y="14390"/>
                    <a:pt x="26599" y="14390"/>
                  </a:cubicBezTo>
                  <a:cubicBezTo>
                    <a:pt x="26549" y="14390"/>
                    <a:pt x="26463" y="14334"/>
                    <a:pt x="26286" y="14201"/>
                  </a:cubicBezTo>
                  <a:cubicBezTo>
                    <a:pt x="26052" y="14000"/>
                    <a:pt x="25819" y="13400"/>
                    <a:pt x="25552" y="13167"/>
                  </a:cubicBezTo>
                  <a:cubicBezTo>
                    <a:pt x="25448" y="13046"/>
                    <a:pt x="25274" y="12979"/>
                    <a:pt x="25101" y="12979"/>
                  </a:cubicBezTo>
                  <a:cubicBezTo>
                    <a:pt x="24940" y="12979"/>
                    <a:pt x="24781" y="13038"/>
                    <a:pt x="24684" y="13167"/>
                  </a:cubicBezTo>
                  <a:cubicBezTo>
                    <a:pt x="24418" y="13467"/>
                    <a:pt x="24217" y="13900"/>
                    <a:pt x="23951" y="14201"/>
                  </a:cubicBezTo>
                  <a:cubicBezTo>
                    <a:pt x="23723" y="14459"/>
                    <a:pt x="23563" y="14561"/>
                    <a:pt x="23431" y="14561"/>
                  </a:cubicBezTo>
                  <a:cubicBezTo>
                    <a:pt x="23138" y="14561"/>
                    <a:pt x="22987" y="14058"/>
                    <a:pt x="22550" y="13667"/>
                  </a:cubicBezTo>
                  <a:cubicBezTo>
                    <a:pt x="22114" y="13264"/>
                    <a:pt x="21678" y="13141"/>
                    <a:pt x="21216" y="13141"/>
                  </a:cubicBezTo>
                  <a:cubicBezTo>
                    <a:pt x="20723" y="13141"/>
                    <a:pt x="20200" y="13281"/>
                    <a:pt x="19614" y="13367"/>
                  </a:cubicBezTo>
                  <a:cubicBezTo>
                    <a:pt x="18680" y="13500"/>
                    <a:pt x="17746" y="13634"/>
                    <a:pt x="17179" y="14434"/>
                  </a:cubicBezTo>
                  <a:cubicBezTo>
                    <a:pt x="16846" y="14868"/>
                    <a:pt x="16579" y="15401"/>
                    <a:pt x="16312" y="15969"/>
                  </a:cubicBezTo>
                  <a:cubicBezTo>
                    <a:pt x="16312" y="16002"/>
                    <a:pt x="16278" y="16002"/>
                    <a:pt x="16278" y="16035"/>
                  </a:cubicBezTo>
                  <a:cubicBezTo>
                    <a:pt x="16078" y="16335"/>
                    <a:pt x="15578" y="16469"/>
                    <a:pt x="15311" y="16636"/>
                  </a:cubicBezTo>
                  <a:cubicBezTo>
                    <a:pt x="14744" y="17036"/>
                    <a:pt x="14310" y="17636"/>
                    <a:pt x="13743" y="18037"/>
                  </a:cubicBezTo>
                  <a:cubicBezTo>
                    <a:pt x="12845" y="18660"/>
                    <a:pt x="11715" y="18880"/>
                    <a:pt x="10564" y="18880"/>
                  </a:cubicBezTo>
                  <a:cubicBezTo>
                    <a:pt x="9620" y="18880"/>
                    <a:pt x="8662" y="18732"/>
                    <a:pt x="7806" y="18537"/>
                  </a:cubicBezTo>
                  <a:cubicBezTo>
                    <a:pt x="6238" y="18170"/>
                    <a:pt x="4570" y="17503"/>
                    <a:pt x="3403" y="16369"/>
                  </a:cubicBezTo>
                  <a:cubicBezTo>
                    <a:pt x="2002" y="15035"/>
                    <a:pt x="1935" y="13267"/>
                    <a:pt x="1668" y="11499"/>
                  </a:cubicBezTo>
                  <a:cubicBezTo>
                    <a:pt x="1134" y="8196"/>
                    <a:pt x="2035" y="4360"/>
                    <a:pt x="5070" y="2492"/>
                  </a:cubicBezTo>
                  <a:cubicBezTo>
                    <a:pt x="5237" y="2392"/>
                    <a:pt x="5404" y="2292"/>
                    <a:pt x="5604" y="2192"/>
                  </a:cubicBezTo>
                  <a:cubicBezTo>
                    <a:pt x="6471" y="2059"/>
                    <a:pt x="7372" y="1825"/>
                    <a:pt x="8206" y="1692"/>
                  </a:cubicBezTo>
                  <a:cubicBezTo>
                    <a:pt x="8673" y="1632"/>
                    <a:pt x="9142" y="1599"/>
                    <a:pt x="9606" y="1599"/>
                  </a:cubicBezTo>
                  <a:close/>
                  <a:moveTo>
                    <a:pt x="9277" y="1"/>
                  </a:moveTo>
                  <a:cubicBezTo>
                    <a:pt x="8072" y="1"/>
                    <a:pt x="6895" y="280"/>
                    <a:pt x="5638" y="791"/>
                  </a:cubicBezTo>
                  <a:cubicBezTo>
                    <a:pt x="3503" y="1658"/>
                    <a:pt x="2202" y="3193"/>
                    <a:pt x="1001" y="5094"/>
                  </a:cubicBezTo>
                  <a:cubicBezTo>
                    <a:pt x="0" y="6695"/>
                    <a:pt x="0" y="9164"/>
                    <a:pt x="100" y="10998"/>
                  </a:cubicBezTo>
                  <a:cubicBezTo>
                    <a:pt x="167" y="12766"/>
                    <a:pt x="400" y="15101"/>
                    <a:pt x="1501" y="16569"/>
                  </a:cubicBezTo>
                  <a:cubicBezTo>
                    <a:pt x="2702" y="18237"/>
                    <a:pt x="4670" y="19304"/>
                    <a:pt x="6605" y="19905"/>
                  </a:cubicBezTo>
                  <a:cubicBezTo>
                    <a:pt x="7839" y="20295"/>
                    <a:pt x="9453" y="20636"/>
                    <a:pt x="10964" y="20636"/>
                  </a:cubicBezTo>
                  <a:cubicBezTo>
                    <a:pt x="11903" y="20636"/>
                    <a:pt x="12801" y="20504"/>
                    <a:pt x="13543" y="20172"/>
                  </a:cubicBezTo>
                  <a:cubicBezTo>
                    <a:pt x="14511" y="19771"/>
                    <a:pt x="15845" y="18837"/>
                    <a:pt x="16612" y="17770"/>
                  </a:cubicBezTo>
                  <a:cubicBezTo>
                    <a:pt x="17046" y="17436"/>
                    <a:pt x="17379" y="16969"/>
                    <a:pt x="17646" y="16536"/>
                  </a:cubicBezTo>
                  <a:cubicBezTo>
                    <a:pt x="18146" y="15735"/>
                    <a:pt x="18447" y="15035"/>
                    <a:pt x="19547" y="14801"/>
                  </a:cubicBezTo>
                  <a:cubicBezTo>
                    <a:pt x="19831" y="14746"/>
                    <a:pt x="20119" y="14713"/>
                    <a:pt x="20399" y="14713"/>
                  </a:cubicBezTo>
                  <a:cubicBezTo>
                    <a:pt x="20976" y="14713"/>
                    <a:pt x="21523" y="14853"/>
                    <a:pt x="21949" y="15235"/>
                  </a:cubicBezTo>
                  <a:cubicBezTo>
                    <a:pt x="22674" y="15906"/>
                    <a:pt x="23188" y="16188"/>
                    <a:pt x="23604" y="16188"/>
                  </a:cubicBezTo>
                  <a:cubicBezTo>
                    <a:pt x="24223" y="16188"/>
                    <a:pt x="24627" y="15565"/>
                    <a:pt x="25185" y="14668"/>
                  </a:cubicBezTo>
                  <a:cubicBezTo>
                    <a:pt x="25583" y="15299"/>
                    <a:pt x="25997" y="16029"/>
                    <a:pt x="26611" y="16029"/>
                  </a:cubicBezTo>
                  <a:cubicBezTo>
                    <a:pt x="26873" y="16029"/>
                    <a:pt x="27171" y="15897"/>
                    <a:pt x="27520" y="15568"/>
                  </a:cubicBezTo>
                  <a:cubicBezTo>
                    <a:pt x="27987" y="15135"/>
                    <a:pt x="27887" y="14601"/>
                    <a:pt x="28587" y="14367"/>
                  </a:cubicBezTo>
                  <a:cubicBezTo>
                    <a:pt x="28687" y="14334"/>
                    <a:pt x="28800" y="14322"/>
                    <a:pt x="28919" y="14322"/>
                  </a:cubicBezTo>
                  <a:cubicBezTo>
                    <a:pt x="29275" y="14322"/>
                    <a:pt x="29688" y="14434"/>
                    <a:pt x="29988" y="14434"/>
                  </a:cubicBezTo>
                  <a:cubicBezTo>
                    <a:pt x="30163" y="14434"/>
                    <a:pt x="30676" y="14378"/>
                    <a:pt x="30978" y="14378"/>
                  </a:cubicBezTo>
                  <a:cubicBezTo>
                    <a:pt x="31079" y="14378"/>
                    <a:pt x="31156" y="14384"/>
                    <a:pt x="31189" y="14401"/>
                  </a:cubicBezTo>
                  <a:cubicBezTo>
                    <a:pt x="31956" y="14734"/>
                    <a:pt x="31489" y="15201"/>
                    <a:pt x="31790" y="15702"/>
                  </a:cubicBezTo>
                  <a:cubicBezTo>
                    <a:pt x="32246" y="16425"/>
                    <a:pt x="32942" y="16638"/>
                    <a:pt x="33715" y="16638"/>
                  </a:cubicBezTo>
                  <a:cubicBezTo>
                    <a:pt x="34297" y="16638"/>
                    <a:pt x="34924" y="16517"/>
                    <a:pt x="35526" y="16402"/>
                  </a:cubicBezTo>
                  <a:cubicBezTo>
                    <a:pt x="36359" y="16235"/>
                    <a:pt x="36526" y="16002"/>
                    <a:pt x="36993" y="15401"/>
                  </a:cubicBezTo>
                  <a:cubicBezTo>
                    <a:pt x="37127" y="15268"/>
                    <a:pt x="37027" y="14901"/>
                    <a:pt x="37093" y="14768"/>
                  </a:cubicBezTo>
                  <a:cubicBezTo>
                    <a:pt x="37127" y="14768"/>
                    <a:pt x="37127" y="14801"/>
                    <a:pt x="37160" y="14801"/>
                  </a:cubicBezTo>
                  <a:cubicBezTo>
                    <a:pt x="37510" y="14891"/>
                    <a:pt x="37823" y="14933"/>
                    <a:pt x="38104" y="14933"/>
                  </a:cubicBezTo>
                  <a:cubicBezTo>
                    <a:pt x="40635" y="14933"/>
                    <a:pt x="40476" y="11539"/>
                    <a:pt x="39695" y="9497"/>
                  </a:cubicBezTo>
                  <a:cubicBezTo>
                    <a:pt x="39295" y="8530"/>
                    <a:pt x="38661" y="7596"/>
                    <a:pt x="37527" y="7529"/>
                  </a:cubicBezTo>
                  <a:cubicBezTo>
                    <a:pt x="37339" y="7520"/>
                    <a:pt x="37149" y="7516"/>
                    <a:pt x="36958" y="7516"/>
                  </a:cubicBezTo>
                  <a:cubicBezTo>
                    <a:pt x="36436" y="7516"/>
                    <a:pt x="35905" y="7547"/>
                    <a:pt x="35392" y="7596"/>
                  </a:cubicBezTo>
                  <a:cubicBezTo>
                    <a:pt x="35359" y="7596"/>
                    <a:pt x="35325" y="7563"/>
                    <a:pt x="35259" y="7529"/>
                  </a:cubicBezTo>
                  <a:cubicBezTo>
                    <a:pt x="35070" y="7479"/>
                    <a:pt x="34853" y="7462"/>
                    <a:pt x="34629" y="7462"/>
                  </a:cubicBezTo>
                  <a:cubicBezTo>
                    <a:pt x="34258" y="7462"/>
                    <a:pt x="33869" y="7508"/>
                    <a:pt x="33557" y="7529"/>
                  </a:cubicBezTo>
                  <a:cubicBezTo>
                    <a:pt x="33450" y="7531"/>
                    <a:pt x="33341" y="7532"/>
                    <a:pt x="33233" y="7532"/>
                  </a:cubicBezTo>
                  <a:cubicBezTo>
                    <a:pt x="31466" y="7532"/>
                    <a:pt x="29649" y="7286"/>
                    <a:pt x="27920" y="7129"/>
                  </a:cubicBezTo>
                  <a:cubicBezTo>
                    <a:pt x="25985" y="6962"/>
                    <a:pt x="24084" y="6929"/>
                    <a:pt x="22149" y="6929"/>
                  </a:cubicBezTo>
                  <a:cubicBezTo>
                    <a:pt x="21551" y="6906"/>
                    <a:pt x="20953" y="6867"/>
                    <a:pt x="20354" y="6867"/>
                  </a:cubicBezTo>
                  <a:cubicBezTo>
                    <a:pt x="20085" y="6867"/>
                    <a:pt x="19816" y="6875"/>
                    <a:pt x="19547" y="6895"/>
                  </a:cubicBezTo>
                  <a:cubicBezTo>
                    <a:pt x="19040" y="6927"/>
                    <a:pt x="18684" y="7072"/>
                    <a:pt x="18381" y="7072"/>
                  </a:cubicBezTo>
                  <a:cubicBezTo>
                    <a:pt x="18047" y="7072"/>
                    <a:pt x="17779" y="6895"/>
                    <a:pt x="17446" y="6195"/>
                  </a:cubicBezTo>
                  <a:cubicBezTo>
                    <a:pt x="16779" y="4827"/>
                    <a:pt x="16745" y="3560"/>
                    <a:pt x="15578" y="2426"/>
                  </a:cubicBezTo>
                  <a:cubicBezTo>
                    <a:pt x="14644" y="1492"/>
                    <a:pt x="13376" y="791"/>
                    <a:pt x="12075" y="457"/>
                  </a:cubicBezTo>
                  <a:lnTo>
                    <a:pt x="11975" y="457"/>
                  </a:lnTo>
                  <a:cubicBezTo>
                    <a:pt x="11942" y="457"/>
                    <a:pt x="11909" y="424"/>
                    <a:pt x="11875" y="424"/>
                  </a:cubicBezTo>
                  <a:cubicBezTo>
                    <a:pt x="10971" y="136"/>
                    <a:pt x="10117" y="1"/>
                    <a:pt x="9277"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6" name="Google Shape;566;p18"/>
            <p:cNvSpPr/>
            <p:nvPr/>
          </p:nvSpPr>
          <p:spPr>
            <a:xfrm>
              <a:off x="6008225" y="1902534"/>
              <a:ext cx="80625" cy="79905"/>
            </a:xfrm>
            <a:custGeom>
              <a:avLst/>
              <a:gdLst/>
              <a:ahLst/>
              <a:cxnLst/>
              <a:rect l="l" t="t" r="r" b="b"/>
              <a:pathLst>
                <a:path w="6267" h="6211" extrusionOk="0">
                  <a:moveTo>
                    <a:pt x="3130" y="1220"/>
                  </a:moveTo>
                  <a:cubicBezTo>
                    <a:pt x="3189" y="1220"/>
                    <a:pt x="3245" y="1223"/>
                    <a:pt x="3298" y="1231"/>
                  </a:cubicBezTo>
                  <a:cubicBezTo>
                    <a:pt x="3932" y="1331"/>
                    <a:pt x="4399" y="2265"/>
                    <a:pt x="4566" y="2799"/>
                  </a:cubicBezTo>
                  <a:cubicBezTo>
                    <a:pt x="4940" y="3954"/>
                    <a:pt x="4322" y="5050"/>
                    <a:pt x="3148" y="5050"/>
                  </a:cubicBezTo>
                  <a:cubicBezTo>
                    <a:pt x="3067" y="5050"/>
                    <a:pt x="2984" y="5045"/>
                    <a:pt x="2898" y="5034"/>
                  </a:cubicBezTo>
                  <a:cubicBezTo>
                    <a:pt x="1630" y="4867"/>
                    <a:pt x="963" y="4133"/>
                    <a:pt x="1096" y="2832"/>
                  </a:cubicBezTo>
                  <a:cubicBezTo>
                    <a:pt x="1163" y="2165"/>
                    <a:pt x="1397" y="1765"/>
                    <a:pt x="1730" y="1532"/>
                  </a:cubicBezTo>
                  <a:cubicBezTo>
                    <a:pt x="1747" y="1515"/>
                    <a:pt x="1755" y="1515"/>
                    <a:pt x="1764" y="1515"/>
                  </a:cubicBezTo>
                  <a:cubicBezTo>
                    <a:pt x="1772" y="1515"/>
                    <a:pt x="1780" y="1515"/>
                    <a:pt x="1797" y="1498"/>
                  </a:cubicBezTo>
                  <a:cubicBezTo>
                    <a:pt x="2148" y="1410"/>
                    <a:pt x="2706" y="1220"/>
                    <a:pt x="3130" y="1220"/>
                  </a:cubicBezTo>
                  <a:close/>
                  <a:moveTo>
                    <a:pt x="3224" y="0"/>
                  </a:moveTo>
                  <a:cubicBezTo>
                    <a:pt x="2661" y="0"/>
                    <a:pt x="2018" y="175"/>
                    <a:pt x="1597" y="497"/>
                  </a:cubicBezTo>
                  <a:cubicBezTo>
                    <a:pt x="1563" y="497"/>
                    <a:pt x="1530" y="531"/>
                    <a:pt x="1530" y="531"/>
                  </a:cubicBezTo>
                  <a:cubicBezTo>
                    <a:pt x="1499" y="521"/>
                    <a:pt x="1469" y="516"/>
                    <a:pt x="1439" y="516"/>
                  </a:cubicBezTo>
                  <a:cubicBezTo>
                    <a:pt x="1272" y="516"/>
                    <a:pt x="1120" y="661"/>
                    <a:pt x="1063" y="831"/>
                  </a:cubicBezTo>
                  <a:cubicBezTo>
                    <a:pt x="496" y="1331"/>
                    <a:pt x="129" y="2132"/>
                    <a:pt x="96" y="3099"/>
                  </a:cubicBezTo>
                  <a:cubicBezTo>
                    <a:pt x="0" y="4943"/>
                    <a:pt x="1480" y="6211"/>
                    <a:pt x="3236" y="6211"/>
                  </a:cubicBezTo>
                  <a:cubicBezTo>
                    <a:pt x="3323" y="6211"/>
                    <a:pt x="3410" y="6208"/>
                    <a:pt x="3498" y="6202"/>
                  </a:cubicBezTo>
                  <a:cubicBezTo>
                    <a:pt x="5466" y="6068"/>
                    <a:pt x="6267" y="3933"/>
                    <a:pt x="5633" y="2265"/>
                  </a:cubicBezTo>
                  <a:cubicBezTo>
                    <a:pt x="5333" y="1431"/>
                    <a:pt x="4699" y="331"/>
                    <a:pt x="3765" y="64"/>
                  </a:cubicBezTo>
                  <a:cubicBezTo>
                    <a:pt x="3602" y="21"/>
                    <a:pt x="3418" y="0"/>
                    <a:pt x="322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67" name="Google Shape;567;p18"/>
          <p:cNvGrpSpPr/>
          <p:nvPr/>
        </p:nvGrpSpPr>
        <p:grpSpPr>
          <a:xfrm>
            <a:off x="3512359" y="1744216"/>
            <a:ext cx="559431" cy="481902"/>
            <a:chOff x="1340696" y="2141866"/>
            <a:chExt cx="559431" cy="481902"/>
          </a:xfrm>
        </p:grpSpPr>
        <p:sp>
          <p:nvSpPr>
            <p:cNvPr id="568" name="Google Shape;568;p18"/>
            <p:cNvSpPr/>
            <p:nvPr/>
          </p:nvSpPr>
          <p:spPr>
            <a:xfrm>
              <a:off x="1355325" y="2152025"/>
              <a:ext cx="532475" cy="464500"/>
            </a:xfrm>
            <a:custGeom>
              <a:avLst/>
              <a:gdLst/>
              <a:ahLst/>
              <a:cxnLst/>
              <a:rect l="l" t="t" r="r" b="b"/>
              <a:pathLst>
                <a:path w="21299" h="18580" extrusionOk="0">
                  <a:moveTo>
                    <a:pt x="8021" y="0"/>
                  </a:moveTo>
                  <a:lnTo>
                    <a:pt x="5710" y="635"/>
                  </a:lnTo>
                  <a:lnTo>
                    <a:pt x="4395" y="2266"/>
                  </a:lnTo>
                  <a:lnTo>
                    <a:pt x="3716" y="3897"/>
                  </a:lnTo>
                  <a:lnTo>
                    <a:pt x="3852" y="6118"/>
                  </a:lnTo>
                  <a:lnTo>
                    <a:pt x="4713" y="9018"/>
                  </a:lnTo>
                  <a:lnTo>
                    <a:pt x="4939" y="9562"/>
                  </a:lnTo>
                  <a:lnTo>
                    <a:pt x="2175" y="13187"/>
                  </a:lnTo>
                  <a:lnTo>
                    <a:pt x="0" y="16903"/>
                  </a:lnTo>
                  <a:lnTo>
                    <a:pt x="543" y="17447"/>
                  </a:lnTo>
                  <a:lnTo>
                    <a:pt x="11420" y="18218"/>
                  </a:lnTo>
                  <a:lnTo>
                    <a:pt x="15407" y="18580"/>
                  </a:lnTo>
                  <a:lnTo>
                    <a:pt x="16631" y="17946"/>
                  </a:lnTo>
                  <a:lnTo>
                    <a:pt x="19350" y="13414"/>
                  </a:lnTo>
                  <a:lnTo>
                    <a:pt x="21299" y="10197"/>
                  </a:lnTo>
                  <a:lnTo>
                    <a:pt x="21072" y="9562"/>
                  </a:lnTo>
                  <a:lnTo>
                    <a:pt x="9290" y="9154"/>
                  </a:lnTo>
                  <a:lnTo>
                    <a:pt x="10966" y="4215"/>
                  </a:lnTo>
                  <a:lnTo>
                    <a:pt x="10921" y="1858"/>
                  </a:lnTo>
                  <a:lnTo>
                    <a:pt x="9969" y="317"/>
                  </a:lnTo>
                  <a:close/>
                </a:path>
              </a:pathLst>
            </a:custGeom>
            <a:solidFill>
              <a:schemeClr val="accent1"/>
            </a:solidFill>
            <a:ln>
              <a:noFill/>
            </a:ln>
          </p:spPr>
        </p:sp>
        <p:grpSp>
          <p:nvGrpSpPr>
            <p:cNvPr id="569" name="Google Shape;569;p18"/>
            <p:cNvGrpSpPr/>
            <p:nvPr/>
          </p:nvGrpSpPr>
          <p:grpSpPr>
            <a:xfrm>
              <a:off x="1340696" y="2141866"/>
              <a:ext cx="559431" cy="481902"/>
              <a:chOff x="2539235" y="1853978"/>
              <a:chExt cx="523567" cy="451008"/>
            </a:xfrm>
          </p:grpSpPr>
          <p:sp>
            <p:nvSpPr>
              <p:cNvPr id="570" name="Google Shape;570;p18"/>
              <p:cNvSpPr/>
              <p:nvPr/>
            </p:nvSpPr>
            <p:spPr>
              <a:xfrm>
                <a:off x="2539235" y="1853978"/>
                <a:ext cx="523567" cy="451008"/>
              </a:xfrm>
              <a:custGeom>
                <a:avLst/>
                <a:gdLst/>
                <a:ahLst/>
                <a:cxnLst/>
                <a:rect l="l" t="t" r="r" b="b"/>
                <a:pathLst>
                  <a:path w="40697" h="35057" extrusionOk="0">
                    <a:moveTo>
                      <a:pt x="15596" y="1315"/>
                    </a:moveTo>
                    <a:cubicBezTo>
                      <a:pt x="16056" y="1315"/>
                      <a:pt x="16529" y="1357"/>
                      <a:pt x="17013" y="1436"/>
                    </a:cubicBezTo>
                    <a:cubicBezTo>
                      <a:pt x="22517" y="2403"/>
                      <a:pt x="20415" y="8775"/>
                      <a:pt x="18981" y="12177"/>
                    </a:cubicBezTo>
                    <a:cubicBezTo>
                      <a:pt x="18147" y="14112"/>
                      <a:pt x="17713" y="16280"/>
                      <a:pt x="16946" y="18248"/>
                    </a:cubicBezTo>
                    <a:cubicBezTo>
                      <a:pt x="16346" y="19716"/>
                      <a:pt x="16146" y="21417"/>
                      <a:pt x="15512" y="22851"/>
                    </a:cubicBezTo>
                    <a:cubicBezTo>
                      <a:pt x="14411" y="22351"/>
                      <a:pt x="13711" y="21217"/>
                      <a:pt x="12877" y="20316"/>
                    </a:cubicBezTo>
                    <a:cubicBezTo>
                      <a:pt x="12243" y="18949"/>
                      <a:pt x="11275" y="17748"/>
                      <a:pt x="10575" y="16447"/>
                    </a:cubicBezTo>
                    <a:cubicBezTo>
                      <a:pt x="9407" y="14245"/>
                      <a:pt x="8574" y="12411"/>
                      <a:pt x="8574" y="9875"/>
                    </a:cubicBezTo>
                    <a:cubicBezTo>
                      <a:pt x="8540" y="7440"/>
                      <a:pt x="9474" y="4972"/>
                      <a:pt x="11175" y="3171"/>
                    </a:cubicBezTo>
                    <a:cubicBezTo>
                      <a:pt x="12430" y="1864"/>
                      <a:pt x="13930" y="1315"/>
                      <a:pt x="15596" y="1315"/>
                    </a:cubicBezTo>
                    <a:close/>
                    <a:moveTo>
                      <a:pt x="29088" y="18382"/>
                    </a:moveTo>
                    <a:cubicBezTo>
                      <a:pt x="30990" y="18382"/>
                      <a:pt x="32724" y="18715"/>
                      <a:pt x="34592" y="18949"/>
                    </a:cubicBezTo>
                    <a:cubicBezTo>
                      <a:pt x="34961" y="18990"/>
                      <a:pt x="35330" y="19004"/>
                      <a:pt x="35699" y="19004"/>
                    </a:cubicBezTo>
                    <a:cubicBezTo>
                      <a:pt x="36658" y="19004"/>
                      <a:pt x="37617" y="18904"/>
                      <a:pt x="38576" y="18904"/>
                    </a:cubicBezTo>
                    <a:cubicBezTo>
                      <a:pt x="38749" y="18904"/>
                      <a:pt x="38922" y="18908"/>
                      <a:pt x="39095" y="18915"/>
                    </a:cubicBezTo>
                    <a:cubicBezTo>
                      <a:pt x="38929" y="20049"/>
                      <a:pt x="37928" y="20950"/>
                      <a:pt x="37261" y="21884"/>
                    </a:cubicBezTo>
                    <a:cubicBezTo>
                      <a:pt x="36794" y="22551"/>
                      <a:pt x="36327" y="23218"/>
                      <a:pt x="35860" y="23886"/>
                    </a:cubicBezTo>
                    <a:cubicBezTo>
                      <a:pt x="35804" y="23883"/>
                      <a:pt x="35749" y="23882"/>
                      <a:pt x="35693" y="23882"/>
                    </a:cubicBezTo>
                    <a:cubicBezTo>
                      <a:pt x="34919" y="23882"/>
                      <a:pt x="34167" y="24086"/>
                      <a:pt x="33358" y="24086"/>
                    </a:cubicBezTo>
                    <a:cubicBezTo>
                      <a:pt x="31957" y="24086"/>
                      <a:pt x="30456" y="23886"/>
                      <a:pt x="29021" y="23752"/>
                    </a:cubicBezTo>
                    <a:cubicBezTo>
                      <a:pt x="28554" y="23719"/>
                      <a:pt x="27387" y="23585"/>
                      <a:pt x="26887" y="23352"/>
                    </a:cubicBezTo>
                    <a:cubicBezTo>
                      <a:pt x="25152" y="22585"/>
                      <a:pt x="25786" y="21984"/>
                      <a:pt x="26320" y="20883"/>
                    </a:cubicBezTo>
                    <a:cubicBezTo>
                      <a:pt x="26653" y="20149"/>
                      <a:pt x="27120" y="19349"/>
                      <a:pt x="27287" y="18548"/>
                    </a:cubicBezTo>
                    <a:cubicBezTo>
                      <a:pt x="27287" y="18515"/>
                      <a:pt x="27287" y="18482"/>
                      <a:pt x="27287" y="18448"/>
                    </a:cubicBezTo>
                    <a:cubicBezTo>
                      <a:pt x="27887" y="18415"/>
                      <a:pt x="28521" y="18382"/>
                      <a:pt x="29088" y="18382"/>
                    </a:cubicBezTo>
                    <a:close/>
                    <a:moveTo>
                      <a:pt x="18614" y="17714"/>
                    </a:moveTo>
                    <a:cubicBezTo>
                      <a:pt x="20249" y="18148"/>
                      <a:pt x="22117" y="18148"/>
                      <a:pt x="23784" y="18315"/>
                    </a:cubicBezTo>
                    <a:cubicBezTo>
                      <a:pt x="22450" y="19482"/>
                      <a:pt x="21950" y="20983"/>
                      <a:pt x="21449" y="22685"/>
                    </a:cubicBezTo>
                    <a:cubicBezTo>
                      <a:pt x="21216" y="23485"/>
                      <a:pt x="21183" y="24753"/>
                      <a:pt x="20716" y="25320"/>
                    </a:cubicBezTo>
                    <a:cubicBezTo>
                      <a:pt x="19853" y="26302"/>
                      <a:pt x="18167" y="26355"/>
                      <a:pt x="16914" y="26355"/>
                    </a:cubicBezTo>
                    <a:cubicBezTo>
                      <a:pt x="16762" y="26355"/>
                      <a:pt x="16616" y="26354"/>
                      <a:pt x="16479" y="26354"/>
                    </a:cubicBezTo>
                    <a:cubicBezTo>
                      <a:pt x="15679" y="26354"/>
                      <a:pt x="14945" y="26387"/>
                      <a:pt x="14211" y="26688"/>
                    </a:cubicBezTo>
                    <a:cubicBezTo>
                      <a:pt x="13344" y="27054"/>
                      <a:pt x="12810" y="28022"/>
                      <a:pt x="11909" y="28289"/>
                    </a:cubicBezTo>
                    <a:cubicBezTo>
                      <a:pt x="11819" y="28315"/>
                      <a:pt x="11720" y="28328"/>
                      <a:pt x="11613" y="28328"/>
                    </a:cubicBezTo>
                    <a:cubicBezTo>
                      <a:pt x="10382" y="28328"/>
                      <a:pt x="8166" y="26670"/>
                      <a:pt x="7306" y="26087"/>
                    </a:cubicBezTo>
                    <a:cubicBezTo>
                      <a:pt x="6772" y="25720"/>
                      <a:pt x="6305" y="25287"/>
                      <a:pt x="5671" y="25020"/>
                    </a:cubicBezTo>
                    <a:cubicBezTo>
                      <a:pt x="6439" y="23919"/>
                      <a:pt x="7239" y="22851"/>
                      <a:pt x="8006" y="21751"/>
                    </a:cubicBezTo>
                    <a:cubicBezTo>
                      <a:pt x="8707" y="20717"/>
                      <a:pt x="9708" y="19482"/>
                      <a:pt x="10108" y="18248"/>
                    </a:cubicBezTo>
                    <a:cubicBezTo>
                      <a:pt x="10608" y="18982"/>
                      <a:pt x="11142" y="19649"/>
                      <a:pt x="11676" y="20316"/>
                    </a:cubicBezTo>
                    <a:cubicBezTo>
                      <a:pt x="11676" y="20350"/>
                      <a:pt x="11676" y="20350"/>
                      <a:pt x="11709" y="20350"/>
                    </a:cubicBezTo>
                    <a:cubicBezTo>
                      <a:pt x="12843" y="22051"/>
                      <a:pt x="13711" y="23619"/>
                      <a:pt x="15712" y="24419"/>
                    </a:cubicBezTo>
                    <a:cubicBezTo>
                      <a:pt x="15770" y="24448"/>
                      <a:pt x="15835" y="24462"/>
                      <a:pt x="15902" y="24462"/>
                    </a:cubicBezTo>
                    <a:cubicBezTo>
                      <a:pt x="16141" y="24462"/>
                      <a:pt x="16408" y="24294"/>
                      <a:pt x="16513" y="24086"/>
                    </a:cubicBezTo>
                    <a:cubicBezTo>
                      <a:pt x="17046" y="23052"/>
                      <a:pt x="17246" y="21917"/>
                      <a:pt x="17580" y="20783"/>
                    </a:cubicBezTo>
                    <a:cubicBezTo>
                      <a:pt x="17880" y="19749"/>
                      <a:pt x="18314" y="18748"/>
                      <a:pt x="18614" y="17714"/>
                    </a:cubicBezTo>
                    <a:close/>
                    <a:moveTo>
                      <a:pt x="3236" y="29056"/>
                    </a:moveTo>
                    <a:cubicBezTo>
                      <a:pt x="4304" y="29890"/>
                      <a:pt x="5471" y="30457"/>
                      <a:pt x="6772" y="31057"/>
                    </a:cubicBezTo>
                    <a:cubicBezTo>
                      <a:pt x="7573" y="31424"/>
                      <a:pt x="8173" y="31691"/>
                      <a:pt x="8840" y="32358"/>
                    </a:cubicBezTo>
                    <a:cubicBezTo>
                      <a:pt x="8907" y="32458"/>
                      <a:pt x="8974" y="32525"/>
                      <a:pt x="9041" y="32592"/>
                    </a:cubicBezTo>
                    <a:cubicBezTo>
                      <a:pt x="8107" y="32525"/>
                      <a:pt x="7173" y="32458"/>
                      <a:pt x="6205" y="32358"/>
                    </a:cubicBezTo>
                    <a:cubicBezTo>
                      <a:pt x="5271" y="32258"/>
                      <a:pt x="4337" y="32292"/>
                      <a:pt x="3403" y="32125"/>
                    </a:cubicBezTo>
                    <a:cubicBezTo>
                      <a:pt x="3036" y="32025"/>
                      <a:pt x="2669" y="31925"/>
                      <a:pt x="2336" y="31825"/>
                    </a:cubicBezTo>
                    <a:cubicBezTo>
                      <a:pt x="1635" y="31758"/>
                      <a:pt x="1569" y="31491"/>
                      <a:pt x="2102" y="30991"/>
                    </a:cubicBezTo>
                    <a:cubicBezTo>
                      <a:pt x="2236" y="30390"/>
                      <a:pt x="2803" y="29656"/>
                      <a:pt x="3236" y="29056"/>
                    </a:cubicBezTo>
                    <a:close/>
                    <a:moveTo>
                      <a:pt x="24418" y="18415"/>
                    </a:moveTo>
                    <a:cubicBezTo>
                      <a:pt x="24868" y="18454"/>
                      <a:pt x="25328" y="18470"/>
                      <a:pt x="25787" y="18470"/>
                    </a:cubicBezTo>
                    <a:cubicBezTo>
                      <a:pt x="26112" y="18470"/>
                      <a:pt x="26435" y="18462"/>
                      <a:pt x="26753" y="18448"/>
                    </a:cubicBezTo>
                    <a:lnTo>
                      <a:pt x="26753" y="18448"/>
                    </a:lnTo>
                    <a:cubicBezTo>
                      <a:pt x="25352" y="19849"/>
                      <a:pt x="23484" y="22985"/>
                      <a:pt x="25919" y="24152"/>
                    </a:cubicBezTo>
                    <a:cubicBezTo>
                      <a:pt x="27420" y="24853"/>
                      <a:pt x="29255" y="24753"/>
                      <a:pt x="30856" y="24953"/>
                    </a:cubicBezTo>
                    <a:cubicBezTo>
                      <a:pt x="31778" y="25060"/>
                      <a:pt x="32685" y="25153"/>
                      <a:pt x="33579" y="25153"/>
                    </a:cubicBezTo>
                    <a:cubicBezTo>
                      <a:pt x="34077" y="25153"/>
                      <a:pt x="34570" y="25125"/>
                      <a:pt x="35059" y="25053"/>
                    </a:cubicBezTo>
                    <a:lnTo>
                      <a:pt x="35059" y="25053"/>
                    </a:lnTo>
                    <a:cubicBezTo>
                      <a:pt x="34892" y="25287"/>
                      <a:pt x="34726" y="25553"/>
                      <a:pt x="34559" y="25787"/>
                    </a:cubicBezTo>
                    <a:cubicBezTo>
                      <a:pt x="33458" y="25653"/>
                      <a:pt x="32357" y="25620"/>
                      <a:pt x="31256" y="25453"/>
                    </a:cubicBezTo>
                    <a:cubicBezTo>
                      <a:pt x="31086" y="25433"/>
                      <a:pt x="30920" y="25424"/>
                      <a:pt x="30758" y="25424"/>
                    </a:cubicBezTo>
                    <a:cubicBezTo>
                      <a:pt x="29917" y="25424"/>
                      <a:pt x="29162" y="25656"/>
                      <a:pt x="28269" y="25656"/>
                    </a:cubicBezTo>
                    <a:cubicBezTo>
                      <a:pt x="28220" y="25656"/>
                      <a:pt x="28171" y="25655"/>
                      <a:pt x="28121" y="25653"/>
                    </a:cubicBezTo>
                    <a:cubicBezTo>
                      <a:pt x="27158" y="25619"/>
                      <a:pt x="26132" y="25327"/>
                      <a:pt x="25214" y="25327"/>
                    </a:cubicBezTo>
                    <a:cubicBezTo>
                      <a:pt x="24352" y="25327"/>
                      <a:pt x="23584" y="25585"/>
                      <a:pt x="23051" y="26554"/>
                    </a:cubicBezTo>
                    <a:cubicBezTo>
                      <a:pt x="22117" y="28289"/>
                      <a:pt x="21950" y="29189"/>
                      <a:pt x="19581" y="29456"/>
                    </a:cubicBezTo>
                    <a:cubicBezTo>
                      <a:pt x="18180" y="29623"/>
                      <a:pt x="16980" y="30023"/>
                      <a:pt x="15679" y="30524"/>
                    </a:cubicBezTo>
                    <a:cubicBezTo>
                      <a:pt x="14178" y="31124"/>
                      <a:pt x="13277" y="31558"/>
                      <a:pt x="13143" y="32759"/>
                    </a:cubicBezTo>
                    <a:cubicBezTo>
                      <a:pt x="12243" y="32725"/>
                      <a:pt x="11309" y="32692"/>
                      <a:pt x="10408" y="32658"/>
                    </a:cubicBezTo>
                    <a:cubicBezTo>
                      <a:pt x="9975" y="31724"/>
                      <a:pt x="9074" y="30824"/>
                      <a:pt x="8207" y="30457"/>
                    </a:cubicBezTo>
                    <a:cubicBezTo>
                      <a:pt x="6672" y="29856"/>
                      <a:pt x="5104" y="29189"/>
                      <a:pt x="3603" y="28455"/>
                    </a:cubicBezTo>
                    <a:cubicBezTo>
                      <a:pt x="4004" y="27788"/>
                      <a:pt x="4404" y="27088"/>
                      <a:pt x="4804" y="26387"/>
                    </a:cubicBezTo>
                    <a:cubicBezTo>
                      <a:pt x="5004" y="26054"/>
                      <a:pt x="5204" y="25754"/>
                      <a:pt x="5405" y="25453"/>
                    </a:cubicBezTo>
                    <a:cubicBezTo>
                      <a:pt x="6339" y="26020"/>
                      <a:pt x="7106" y="27021"/>
                      <a:pt x="8040" y="27622"/>
                    </a:cubicBezTo>
                    <a:cubicBezTo>
                      <a:pt x="8974" y="28222"/>
                      <a:pt x="10041" y="29023"/>
                      <a:pt x="11142" y="29223"/>
                    </a:cubicBezTo>
                    <a:cubicBezTo>
                      <a:pt x="11341" y="29251"/>
                      <a:pt x="11526" y="29266"/>
                      <a:pt x="11703" y="29266"/>
                    </a:cubicBezTo>
                    <a:cubicBezTo>
                      <a:pt x="12148" y="29266"/>
                      <a:pt x="12537" y="29171"/>
                      <a:pt x="12943" y="28956"/>
                    </a:cubicBezTo>
                    <a:cubicBezTo>
                      <a:pt x="13377" y="28722"/>
                      <a:pt x="13811" y="27988"/>
                      <a:pt x="14211" y="27755"/>
                    </a:cubicBezTo>
                    <a:cubicBezTo>
                      <a:pt x="14846" y="27369"/>
                      <a:pt x="15512" y="27308"/>
                      <a:pt x="16198" y="27308"/>
                    </a:cubicBezTo>
                    <a:cubicBezTo>
                      <a:pt x="16521" y="27308"/>
                      <a:pt x="16849" y="27321"/>
                      <a:pt x="17180" y="27321"/>
                    </a:cubicBezTo>
                    <a:cubicBezTo>
                      <a:pt x="18514" y="27321"/>
                      <a:pt x="21283" y="27088"/>
                      <a:pt x="21916" y="25620"/>
                    </a:cubicBezTo>
                    <a:cubicBezTo>
                      <a:pt x="22283" y="24719"/>
                      <a:pt x="22183" y="23285"/>
                      <a:pt x="22383" y="22318"/>
                    </a:cubicBezTo>
                    <a:cubicBezTo>
                      <a:pt x="22717" y="20650"/>
                      <a:pt x="23484" y="19716"/>
                      <a:pt x="24418" y="18415"/>
                    </a:cubicBezTo>
                    <a:close/>
                    <a:moveTo>
                      <a:pt x="25762" y="26173"/>
                    </a:moveTo>
                    <a:cubicBezTo>
                      <a:pt x="26126" y="26173"/>
                      <a:pt x="26496" y="26212"/>
                      <a:pt x="26853" y="26254"/>
                    </a:cubicBezTo>
                    <a:cubicBezTo>
                      <a:pt x="27597" y="26313"/>
                      <a:pt x="28261" y="26426"/>
                      <a:pt x="28988" y="26426"/>
                    </a:cubicBezTo>
                    <a:cubicBezTo>
                      <a:pt x="29076" y="26426"/>
                      <a:pt x="29165" y="26424"/>
                      <a:pt x="29255" y="26421"/>
                    </a:cubicBezTo>
                    <a:cubicBezTo>
                      <a:pt x="29503" y="26405"/>
                      <a:pt x="29750" y="26398"/>
                      <a:pt x="29997" y="26398"/>
                    </a:cubicBezTo>
                    <a:cubicBezTo>
                      <a:pt x="31342" y="26398"/>
                      <a:pt x="32667" y="26598"/>
                      <a:pt x="33992" y="26654"/>
                    </a:cubicBezTo>
                    <a:cubicBezTo>
                      <a:pt x="33191" y="27922"/>
                      <a:pt x="32391" y="29189"/>
                      <a:pt x="31690" y="30490"/>
                    </a:cubicBezTo>
                    <a:cubicBezTo>
                      <a:pt x="31190" y="31424"/>
                      <a:pt x="30789" y="32892"/>
                      <a:pt x="29789" y="33292"/>
                    </a:cubicBezTo>
                    <a:cubicBezTo>
                      <a:pt x="29222" y="33526"/>
                      <a:pt x="28388" y="33626"/>
                      <a:pt x="27620" y="33626"/>
                    </a:cubicBezTo>
                    <a:cubicBezTo>
                      <a:pt x="27546" y="33403"/>
                      <a:pt x="27307" y="33218"/>
                      <a:pt x="27053" y="33218"/>
                    </a:cubicBezTo>
                    <a:cubicBezTo>
                      <a:pt x="26964" y="33218"/>
                      <a:pt x="26873" y="33240"/>
                      <a:pt x="26787" y="33292"/>
                    </a:cubicBezTo>
                    <a:cubicBezTo>
                      <a:pt x="26520" y="33426"/>
                      <a:pt x="26186" y="33492"/>
                      <a:pt x="25786" y="33526"/>
                    </a:cubicBezTo>
                    <a:cubicBezTo>
                      <a:pt x="25222" y="33452"/>
                      <a:pt x="24622" y="33343"/>
                      <a:pt x="24066" y="33343"/>
                    </a:cubicBezTo>
                    <a:cubicBezTo>
                      <a:pt x="23865" y="33343"/>
                      <a:pt x="23670" y="33357"/>
                      <a:pt x="23484" y="33392"/>
                    </a:cubicBezTo>
                    <a:cubicBezTo>
                      <a:pt x="22784" y="33292"/>
                      <a:pt x="22117" y="33159"/>
                      <a:pt x="21683" y="33092"/>
                    </a:cubicBezTo>
                    <a:cubicBezTo>
                      <a:pt x="20349" y="32859"/>
                      <a:pt x="19014" y="32759"/>
                      <a:pt x="17647" y="32759"/>
                    </a:cubicBezTo>
                    <a:lnTo>
                      <a:pt x="13944" y="32759"/>
                    </a:lnTo>
                    <a:cubicBezTo>
                      <a:pt x="15011" y="30857"/>
                      <a:pt x="18848" y="30690"/>
                      <a:pt x="20615" y="30457"/>
                    </a:cubicBezTo>
                    <a:cubicBezTo>
                      <a:pt x="22150" y="30257"/>
                      <a:pt x="22850" y="29223"/>
                      <a:pt x="23417" y="27855"/>
                    </a:cubicBezTo>
                    <a:cubicBezTo>
                      <a:pt x="23518" y="27622"/>
                      <a:pt x="23551" y="27288"/>
                      <a:pt x="23684" y="27088"/>
                    </a:cubicBezTo>
                    <a:cubicBezTo>
                      <a:pt x="24210" y="26356"/>
                      <a:pt x="24971" y="26173"/>
                      <a:pt x="25762" y="26173"/>
                    </a:cubicBezTo>
                    <a:close/>
                    <a:moveTo>
                      <a:pt x="15242" y="0"/>
                    </a:moveTo>
                    <a:cubicBezTo>
                      <a:pt x="13588" y="0"/>
                      <a:pt x="12293" y="434"/>
                      <a:pt x="10775" y="1703"/>
                    </a:cubicBezTo>
                    <a:cubicBezTo>
                      <a:pt x="9107" y="3071"/>
                      <a:pt x="7673" y="5506"/>
                      <a:pt x="7273" y="7607"/>
                    </a:cubicBezTo>
                    <a:cubicBezTo>
                      <a:pt x="6572" y="11310"/>
                      <a:pt x="7773" y="14612"/>
                      <a:pt x="9674" y="17581"/>
                    </a:cubicBezTo>
                    <a:cubicBezTo>
                      <a:pt x="9641" y="17581"/>
                      <a:pt x="9608" y="17614"/>
                      <a:pt x="9574" y="17648"/>
                    </a:cubicBezTo>
                    <a:cubicBezTo>
                      <a:pt x="6806" y="21083"/>
                      <a:pt x="4404" y="24786"/>
                      <a:pt x="2102" y="28556"/>
                    </a:cubicBezTo>
                    <a:cubicBezTo>
                      <a:pt x="1569" y="29423"/>
                      <a:pt x="1" y="31024"/>
                      <a:pt x="468" y="32191"/>
                    </a:cubicBezTo>
                    <a:cubicBezTo>
                      <a:pt x="835" y="33159"/>
                      <a:pt x="2936" y="33392"/>
                      <a:pt x="3770" y="33492"/>
                    </a:cubicBezTo>
                    <a:cubicBezTo>
                      <a:pt x="8407" y="34126"/>
                      <a:pt x="12977" y="34193"/>
                      <a:pt x="17647" y="34226"/>
                    </a:cubicBezTo>
                    <a:cubicBezTo>
                      <a:pt x="19248" y="34226"/>
                      <a:pt x="20782" y="34460"/>
                      <a:pt x="22350" y="34627"/>
                    </a:cubicBezTo>
                    <a:cubicBezTo>
                      <a:pt x="22422" y="34699"/>
                      <a:pt x="22494" y="34753"/>
                      <a:pt x="22591" y="34753"/>
                    </a:cubicBezTo>
                    <a:cubicBezTo>
                      <a:pt x="22629" y="34753"/>
                      <a:pt x="22670" y="34745"/>
                      <a:pt x="22717" y="34727"/>
                    </a:cubicBezTo>
                    <a:cubicBezTo>
                      <a:pt x="22784" y="34693"/>
                      <a:pt x="22850" y="34693"/>
                      <a:pt x="22884" y="34693"/>
                    </a:cubicBezTo>
                    <a:cubicBezTo>
                      <a:pt x="23284" y="34727"/>
                      <a:pt x="23684" y="34760"/>
                      <a:pt x="24085" y="34793"/>
                    </a:cubicBezTo>
                    <a:cubicBezTo>
                      <a:pt x="24452" y="34793"/>
                      <a:pt x="24852" y="34827"/>
                      <a:pt x="25219" y="34827"/>
                    </a:cubicBezTo>
                    <a:cubicBezTo>
                      <a:pt x="25519" y="34893"/>
                      <a:pt x="25819" y="34960"/>
                      <a:pt x="26119" y="34993"/>
                    </a:cubicBezTo>
                    <a:cubicBezTo>
                      <a:pt x="26465" y="35038"/>
                      <a:pt x="26797" y="35056"/>
                      <a:pt x="27121" y="35056"/>
                    </a:cubicBezTo>
                    <a:cubicBezTo>
                      <a:pt x="28017" y="35056"/>
                      <a:pt x="28858" y="34916"/>
                      <a:pt x="29789" y="34793"/>
                    </a:cubicBezTo>
                    <a:cubicBezTo>
                      <a:pt x="31857" y="34526"/>
                      <a:pt x="32224" y="32625"/>
                      <a:pt x="33124" y="30924"/>
                    </a:cubicBezTo>
                    <a:cubicBezTo>
                      <a:pt x="34259" y="28756"/>
                      <a:pt x="35693" y="26587"/>
                      <a:pt x="37094" y="24553"/>
                    </a:cubicBezTo>
                    <a:cubicBezTo>
                      <a:pt x="38361" y="22718"/>
                      <a:pt x="40696" y="20616"/>
                      <a:pt x="40530" y="18248"/>
                    </a:cubicBezTo>
                    <a:cubicBezTo>
                      <a:pt x="40496" y="17915"/>
                      <a:pt x="40330" y="17648"/>
                      <a:pt x="39996" y="17548"/>
                    </a:cubicBezTo>
                    <a:cubicBezTo>
                      <a:pt x="39492" y="17416"/>
                      <a:pt x="38981" y="17375"/>
                      <a:pt x="38466" y="17375"/>
                    </a:cubicBezTo>
                    <a:cubicBezTo>
                      <a:pt x="37584" y="17375"/>
                      <a:pt x="36692" y="17496"/>
                      <a:pt x="35806" y="17496"/>
                    </a:cubicBezTo>
                    <a:cubicBezTo>
                      <a:pt x="35635" y="17496"/>
                      <a:pt x="35463" y="17492"/>
                      <a:pt x="35293" y="17481"/>
                    </a:cubicBezTo>
                    <a:cubicBezTo>
                      <a:pt x="33356" y="17384"/>
                      <a:pt x="31575" y="16912"/>
                      <a:pt x="29648" y="16912"/>
                    </a:cubicBezTo>
                    <a:cubicBezTo>
                      <a:pt x="29584" y="16912"/>
                      <a:pt x="29519" y="16913"/>
                      <a:pt x="29455" y="16914"/>
                    </a:cubicBezTo>
                    <a:cubicBezTo>
                      <a:pt x="28436" y="16914"/>
                      <a:pt x="27397" y="16973"/>
                      <a:pt x="26366" y="16973"/>
                    </a:cubicBezTo>
                    <a:cubicBezTo>
                      <a:pt x="25506" y="16973"/>
                      <a:pt x="24652" y="16932"/>
                      <a:pt x="23818" y="16780"/>
                    </a:cubicBezTo>
                    <a:cubicBezTo>
                      <a:pt x="23129" y="16663"/>
                      <a:pt x="22394" y="16597"/>
                      <a:pt x="21652" y="16597"/>
                    </a:cubicBezTo>
                    <a:cubicBezTo>
                      <a:pt x="20705" y="16597"/>
                      <a:pt x="19745" y="16704"/>
                      <a:pt x="18848" y="16947"/>
                    </a:cubicBezTo>
                    <a:cubicBezTo>
                      <a:pt x="19581" y="14612"/>
                      <a:pt x="20682" y="12411"/>
                      <a:pt x="21349" y="10076"/>
                    </a:cubicBezTo>
                    <a:cubicBezTo>
                      <a:pt x="21950" y="7941"/>
                      <a:pt x="22450" y="5839"/>
                      <a:pt x="21616" y="3671"/>
                    </a:cubicBezTo>
                    <a:cubicBezTo>
                      <a:pt x="20849" y="1670"/>
                      <a:pt x="19148" y="402"/>
                      <a:pt x="17080" y="135"/>
                    </a:cubicBezTo>
                    <a:cubicBezTo>
                      <a:pt x="16410" y="50"/>
                      <a:pt x="15805" y="0"/>
                      <a:pt x="15242"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1" name="Google Shape;571;p18"/>
              <p:cNvSpPr/>
              <p:nvPr/>
            </p:nvSpPr>
            <p:spPr>
              <a:xfrm>
                <a:off x="2677592" y="1915773"/>
                <a:ext cx="91251" cy="98700"/>
              </a:xfrm>
              <a:custGeom>
                <a:avLst/>
                <a:gdLst/>
                <a:ahLst/>
                <a:cxnLst/>
                <a:rect l="l" t="t" r="r" b="b"/>
                <a:pathLst>
                  <a:path w="7093" h="7672" extrusionOk="0">
                    <a:moveTo>
                      <a:pt x="3944" y="1390"/>
                    </a:moveTo>
                    <a:cubicBezTo>
                      <a:pt x="4247" y="1390"/>
                      <a:pt x="4534" y="1467"/>
                      <a:pt x="4791" y="1737"/>
                    </a:cubicBezTo>
                    <a:cubicBezTo>
                      <a:pt x="5759" y="2771"/>
                      <a:pt x="5759" y="5406"/>
                      <a:pt x="4458" y="6107"/>
                    </a:cubicBezTo>
                    <a:cubicBezTo>
                      <a:pt x="4145" y="6272"/>
                      <a:pt x="3841" y="6345"/>
                      <a:pt x="3552" y="6345"/>
                    </a:cubicBezTo>
                    <a:cubicBezTo>
                      <a:pt x="2208" y="6345"/>
                      <a:pt x="1200" y="4756"/>
                      <a:pt x="1255" y="3438"/>
                    </a:cubicBezTo>
                    <a:cubicBezTo>
                      <a:pt x="1289" y="2537"/>
                      <a:pt x="1756" y="1904"/>
                      <a:pt x="2423" y="1503"/>
                    </a:cubicBezTo>
                    <a:cubicBezTo>
                      <a:pt x="2512" y="1517"/>
                      <a:pt x="2601" y="1523"/>
                      <a:pt x="2691" y="1523"/>
                    </a:cubicBezTo>
                    <a:cubicBezTo>
                      <a:pt x="3116" y="1523"/>
                      <a:pt x="3544" y="1390"/>
                      <a:pt x="3944" y="1390"/>
                    </a:cubicBezTo>
                    <a:close/>
                    <a:moveTo>
                      <a:pt x="4132" y="0"/>
                    </a:moveTo>
                    <a:cubicBezTo>
                      <a:pt x="3742" y="0"/>
                      <a:pt x="3425" y="160"/>
                      <a:pt x="3123" y="369"/>
                    </a:cubicBezTo>
                    <a:cubicBezTo>
                      <a:pt x="1522" y="603"/>
                      <a:pt x="321" y="1570"/>
                      <a:pt x="188" y="3471"/>
                    </a:cubicBezTo>
                    <a:cubicBezTo>
                      <a:pt x="0" y="5410"/>
                      <a:pt x="1396" y="7672"/>
                      <a:pt x="3495" y="7672"/>
                    </a:cubicBezTo>
                    <a:cubicBezTo>
                      <a:pt x="3635" y="7672"/>
                      <a:pt x="3778" y="7662"/>
                      <a:pt x="3924" y="7641"/>
                    </a:cubicBezTo>
                    <a:cubicBezTo>
                      <a:pt x="6426" y="7274"/>
                      <a:pt x="7093" y="4906"/>
                      <a:pt x="6592" y="2737"/>
                    </a:cubicBezTo>
                    <a:cubicBezTo>
                      <a:pt x="6359" y="1670"/>
                      <a:pt x="5792" y="503"/>
                      <a:pt x="4691" y="102"/>
                    </a:cubicBezTo>
                    <a:cubicBezTo>
                      <a:pt x="4488" y="31"/>
                      <a:pt x="4303" y="0"/>
                      <a:pt x="4132"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572" name="Google Shape;572;p18"/>
          <p:cNvSpPr txBox="1"/>
          <p:nvPr/>
        </p:nvSpPr>
        <p:spPr>
          <a:xfrm>
            <a:off x="341250" y="2891975"/>
            <a:ext cx="2833200" cy="478500"/>
          </a:xfrm>
          <a:prstGeom prst="rect">
            <a:avLst/>
          </a:prstGeom>
          <a:no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1600"/>
              </a:spcAft>
              <a:buClr>
                <a:srgbClr val="000000"/>
              </a:buClr>
              <a:buSzPts val="1800"/>
              <a:buFont typeface="Arial"/>
              <a:buNone/>
            </a:pPr>
            <a:r>
              <a:rPr lang="en" sz="1800" b="1">
                <a:latin typeface="Roboto"/>
                <a:ea typeface="Roboto"/>
                <a:cs typeface="Roboto"/>
                <a:sym typeface="Roboto"/>
              </a:rPr>
              <a:t>Simple to Access &amp; Use</a:t>
            </a:r>
            <a:endParaRPr sz="1800" b="1" i="0" u="none" strike="noStrike" cap="none">
              <a:solidFill>
                <a:srgbClr val="000000"/>
              </a:solidFill>
              <a:latin typeface="Roboto"/>
              <a:ea typeface="Roboto"/>
              <a:cs typeface="Roboto"/>
              <a:sym typeface="Roboto"/>
            </a:endParaRPr>
          </a:p>
        </p:txBody>
      </p:sp>
      <p:sp>
        <p:nvSpPr>
          <p:cNvPr id="573" name="Google Shape;573;p18"/>
          <p:cNvSpPr txBox="1"/>
          <p:nvPr/>
        </p:nvSpPr>
        <p:spPr>
          <a:xfrm>
            <a:off x="3039425" y="2891981"/>
            <a:ext cx="1789200" cy="478500"/>
          </a:xfrm>
          <a:prstGeom prst="rect">
            <a:avLst/>
          </a:prstGeom>
          <a:no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1600"/>
              </a:spcAft>
              <a:buClr>
                <a:srgbClr val="000000"/>
              </a:buClr>
              <a:buSzPts val="1800"/>
              <a:buFont typeface="Arial"/>
              <a:buNone/>
            </a:pPr>
            <a:r>
              <a:rPr lang="en" sz="1800" b="1">
                <a:latin typeface="Roboto"/>
                <a:ea typeface="Roboto"/>
                <a:cs typeface="Roboto"/>
                <a:sym typeface="Roboto"/>
              </a:rPr>
              <a:t>Interactive</a:t>
            </a:r>
            <a:endParaRPr sz="1800" b="1" i="0" u="none" strike="noStrike" cap="none">
              <a:solidFill>
                <a:srgbClr val="000000"/>
              </a:solidFill>
              <a:latin typeface="Roboto"/>
              <a:ea typeface="Roboto"/>
              <a:cs typeface="Roboto"/>
              <a:sym typeface="Roboto"/>
            </a:endParaRPr>
          </a:p>
        </p:txBody>
      </p:sp>
      <p:sp>
        <p:nvSpPr>
          <p:cNvPr id="574" name="Google Shape;574;p18"/>
          <p:cNvSpPr txBox="1"/>
          <p:nvPr/>
        </p:nvSpPr>
        <p:spPr>
          <a:xfrm>
            <a:off x="6848275" y="2891981"/>
            <a:ext cx="1789200" cy="478500"/>
          </a:xfrm>
          <a:prstGeom prst="rect">
            <a:avLst/>
          </a:prstGeom>
          <a:no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1600"/>
              </a:spcAft>
              <a:buClr>
                <a:srgbClr val="000000"/>
              </a:buClr>
              <a:buSzPts val="1800"/>
              <a:buFont typeface="Arial"/>
              <a:buNone/>
            </a:pPr>
            <a:r>
              <a:rPr lang="en" sz="1800" b="1">
                <a:latin typeface="Roboto"/>
                <a:ea typeface="Roboto"/>
                <a:cs typeface="Roboto"/>
                <a:sym typeface="Roboto"/>
              </a:rPr>
              <a:t>Size </a:t>
            </a:r>
            <a:endParaRPr sz="1800" b="1" i="0" u="none" strike="noStrike" cap="none">
              <a:solidFill>
                <a:srgbClr val="000000"/>
              </a:solidFill>
              <a:latin typeface="Roboto"/>
              <a:ea typeface="Roboto"/>
              <a:cs typeface="Roboto"/>
              <a:sym typeface="Roboto"/>
            </a:endParaRPr>
          </a:p>
        </p:txBody>
      </p:sp>
      <p:sp>
        <p:nvSpPr>
          <p:cNvPr id="575" name="Google Shape;575;p18"/>
          <p:cNvSpPr txBox="1"/>
          <p:nvPr/>
        </p:nvSpPr>
        <p:spPr>
          <a:xfrm>
            <a:off x="4863475" y="2891981"/>
            <a:ext cx="1789200" cy="478500"/>
          </a:xfrm>
          <a:prstGeom prst="rect">
            <a:avLst/>
          </a:prstGeom>
          <a:no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1600"/>
              </a:spcAft>
              <a:buClr>
                <a:srgbClr val="000000"/>
              </a:buClr>
              <a:buSzPts val="1800"/>
              <a:buFont typeface="Arial"/>
              <a:buNone/>
            </a:pPr>
            <a:r>
              <a:rPr lang="en" sz="1800" b="1">
                <a:latin typeface="Roboto"/>
                <a:ea typeface="Roboto"/>
                <a:cs typeface="Roboto"/>
                <a:sym typeface="Roboto"/>
              </a:rPr>
              <a:t>Colour</a:t>
            </a:r>
            <a:endParaRPr sz="1800" b="1" i="0" u="none" strike="noStrike" cap="none">
              <a:solidFill>
                <a:srgbClr val="000000"/>
              </a:solidFill>
              <a:latin typeface="Roboto"/>
              <a:ea typeface="Roboto"/>
              <a:cs typeface="Roboto"/>
              <a:sym typeface="Roboto"/>
            </a:endParaRPr>
          </a:p>
        </p:txBody>
      </p:sp>
      <p:sp>
        <p:nvSpPr>
          <p:cNvPr id="576" name="Google Shape;576;p18"/>
          <p:cNvSpPr txBox="1"/>
          <p:nvPr/>
        </p:nvSpPr>
        <p:spPr>
          <a:xfrm>
            <a:off x="2841875" y="3331150"/>
            <a:ext cx="2021700" cy="1317600"/>
          </a:xfrm>
          <a:prstGeom prst="rect">
            <a:avLst/>
          </a:prstGeom>
          <a:no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1600"/>
              </a:spcAft>
              <a:buClr>
                <a:srgbClr val="000000"/>
              </a:buClr>
              <a:buSzPts val="1200"/>
              <a:buFont typeface="Arial"/>
              <a:buNone/>
            </a:pPr>
            <a:r>
              <a:rPr lang="en" sz="1200">
                <a:latin typeface="Roboto"/>
                <a:ea typeface="Roboto"/>
                <a:cs typeface="Roboto"/>
                <a:sym typeface="Roboto"/>
              </a:rPr>
              <a:t>The User can zoom in to a particular point for more details and see the relationships between data</a:t>
            </a:r>
            <a:endParaRPr sz="1200" b="0" i="0" u="none" strike="noStrike" cap="none">
              <a:solidFill>
                <a:srgbClr val="000000"/>
              </a:solidFill>
              <a:latin typeface="Roboto"/>
              <a:ea typeface="Roboto"/>
              <a:cs typeface="Roboto"/>
              <a:sym typeface="Roboto"/>
            </a:endParaRPr>
          </a:p>
        </p:txBody>
      </p:sp>
      <p:sp>
        <p:nvSpPr>
          <p:cNvPr id="577" name="Google Shape;577;p18"/>
          <p:cNvSpPr txBox="1"/>
          <p:nvPr/>
        </p:nvSpPr>
        <p:spPr>
          <a:xfrm>
            <a:off x="6793075" y="3331150"/>
            <a:ext cx="2021700" cy="755700"/>
          </a:xfrm>
          <a:prstGeom prst="rect">
            <a:avLst/>
          </a:prstGeom>
          <a:no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1600"/>
              </a:spcAft>
              <a:buClr>
                <a:srgbClr val="000000"/>
              </a:buClr>
              <a:buSzPts val="1200"/>
              <a:buFont typeface="Arial"/>
              <a:buNone/>
            </a:pPr>
            <a:r>
              <a:rPr lang="en" sz="1200">
                <a:latin typeface="Roboto"/>
                <a:ea typeface="Roboto"/>
                <a:cs typeface="Roboto"/>
                <a:sym typeface="Roboto"/>
              </a:rPr>
              <a:t>Smaller size for GM’s tablet</a:t>
            </a:r>
            <a:endParaRPr sz="1200" b="0" i="0" u="none" strike="noStrike" cap="none">
              <a:solidFill>
                <a:srgbClr val="000000"/>
              </a:solidFill>
              <a:latin typeface="Roboto"/>
              <a:ea typeface="Roboto"/>
              <a:cs typeface="Roboto"/>
              <a:sym typeface="Roboto"/>
            </a:endParaRPr>
          </a:p>
        </p:txBody>
      </p:sp>
      <p:sp>
        <p:nvSpPr>
          <p:cNvPr id="578" name="Google Shape;578;p18"/>
          <p:cNvSpPr txBox="1"/>
          <p:nvPr/>
        </p:nvSpPr>
        <p:spPr>
          <a:xfrm>
            <a:off x="4939426" y="3331154"/>
            <a:ext cx="1899600" cy="755700"/>
          </a:xfrm>
          <a:prstGeom prst="rect">
            <a:avLst/>
          </a:prstGeom>
          <a:no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1600"/>
              </a:spcAft>
              <a:buClr>
                <a:srgbClr val="000000"/>
              </a:buClr>
              <a:buSzPts val="1200"/>
              <a:buFont typeface="Arial"/>
              <a:buNone/>
            </a:pPr>
            <a:r>
              <a:rPr lang="en" sz="1200">
                <a:latin typeface="Roboto"/>
                <a:ea typeface="Roboto"/>
                <a:cs typeface="Roboto"/>
                <a:sym typeface="Roboto"/>
              </a:rPr>
              <a:t>Highlight Important Data with colour</a:t>
            </a:r>
            <a:endParaRPr sz="1200" b="0" i="0" u="none" strike="noStrike" cap="none">
              <a:solidFill>
                <a:srgbClr val="000000"/>
              </a:solidFill>
              <a:latin typeface="Roboto"/>
              <a:ea typeface="Roboto"/>
              <a:cs typeface="Roboto"/>
              <a:sym typeface="Roboto"/>
            </a:endParaRPr>
          </a:p>
        </p:txBody>
      </p:sp>
      <p:sp>
        <p:nvSpPr>
          <p:cNvPr id="579" name="Google Shape;579;p18"/>
          <p:cNvSpPr txBox="1"/>
          <p:nvPr/>
        </p:nvSpPr>
        <p:spPr>
          <a:xfrm>
            <a:off x="658825" y="3331150"/>
            <a:ext cx="2107200" cy="755700"/>
          </a:xfrm>
          <a:prstGeom prst="rect">
            <a:avLst/>
          </a:prstGeom>
          <a:no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1600"/>
              </a:spcAft>
              <a:buClr>
                <a:srgbClr val="000000"/>
              </a:buClr>
              <a:buSzPts val="1200"/>
              <a:buFont typeface="Arial"/>
              <a:buNone/>
            </a:pPr>
            <a:r>
              <a:rPr lang="en" sz="1200">
                <a:latin typeface="Roboto"/>
                <a:ea typeface="Roboto"/>
                <a:cs typeface="Roboto"/>
                <a:sym typeface="Roboto"/>
              </a:rPr>
              <a:t>GM needs access to it with tablet outside the office</a:t>
            </a:r>
            <a:endParaRPr sz="1200" b="0" i="0" u="none" strike="noStrike" cap="none">
              <a:solidFill>
                <a:srgbClr val="000000"/>
              </a:solidFill>
              <a:latin typeface="Roboto"/>
              <a:ea typeface="Roboto"/>
              <a:cs typeface="Roboto"/>
              <a:sym typeface="Roboto"/>
            </a:endParaRPr>
          </a:p>
        </p:txBody>
      </p:sp>
      <p:sp>
        <p:nvSpPr>
          <p:cNvPr id="580" name="Google Shape;580;p18"/>
          <p:cNvSpPr/>
          <p:nvPr/>
        </p:nvSpPr>
        <p:spPr>
          <a:xfrm rot="-367321">
            <a:off x="2175698" y="1378976"/>
            <a:ext cx="365400" cy="458624"/>
          </a:xfrm>
          <a:custGeom>
            <a:avLst/>
            <a:gdLst/>
            <a:ahLst/>
            <a:cxnLst/>
            <a:rect l="l" t="t" r="r" b="b"/>
            <a:pathLst>
              <a:path w="25979" h="32607" extrusionOk="0">
                <a:moveTo>
                  <a:pt x="2024" y="1"/>
                </a:moveTo>
                <a:cubicBezTo>
                  <a:pt x="1380" y="1"/>
                  <a:pt x="753" y="95"/>
                  <a:pt x="167" y="344"/>
                </a:cubicBezTo>
                <a:cubicBezTo>
                  <a:pt x="34" y="378"/>
                  <a:pt x="0" y="544"/>
                  <a:pt x="134" y="611"/>
                </a:cubicBezTo>
                <a:cubicBezTo>
                  <a:pt x="1602" y="1412"/>
                  <a:pt x="3169" y="2045"/>
                  <a:pt x="4737" y="2512"/>
                </a:cubicBezTo>
                <a:cubicBezTo>
                  <a:pt x="6272" y="2979"/>
                  <a:pt x="7606" y="3747"/>
                  <a:pt x="9074" y="4347"/>
                </a:cubicBezTo>
                <a:cubicBezTo>
                  <a:pt x="12443" y="5715"/>
                  <a:pt x="14711" y="7216"/>
                  <a:pt x="16846" y="10218"/>
                </a:cubicBezTo>
                <a:cubicBezTo>
                  <a:pt x="18881" y="13087"/>
                  <a:pt x="19848" y="16489"/>
                  <a:pt x="20015" y="19992"/>
                </a:cubicBezTo>
                <a:cubicBezTo>
                  <a:pt x="20148" y="22894"/>
                  <a:pt x="19214" y="25929"/>
                  <a:pt x="18614" y="28865"/>
                </a:cubicBezTo>
                <a:cubicBezTo>
                  <a:pt x="18380" y="28464"/>
                  <a:pt x="18213" y="28031"/>
                  <a:pt x="18013" y="27630"/>
                </a:cubicBezTo>
                <a:cubicBezTo>
                  <a:pt x="17513" y="26663"/>
                  <a:pt x="16912" y="26096"/>
                  <a:pt x="16212" y="25329"/>
                </a:cubicBezTo>
                <a:cubicBezTo>
                  <a:pt x="16082" y="25190"/>
                  <a:pt x="15932" y="25130"/>
                  <a:pt x="15785" y="25130"/>
                </a:cubicBezTo>
                <a:cubicBezTo>
                  <a:pt x="15404" y="25130"/>
                  <a:pt x="15048" y="25529"/>
                  <a:pt x="15145" y="25963"/>
                </a:cubicBezTo>
                <a:cubicBezTo>
                  <a:pt x="15569" y="27924"/>
                  <a:pt x="16699" y="32607"/>
                  <a:pt x="19349" y="32607"/>
                </a:cubicBezTo>
                <a:cubicBezTo>
                  <a:pt x="19403" y="32607"/>
                  <a:pt x="19458" y="32605"/>
                  <a:pt x="19514" y="32601"/>
                </a:cubicBezTo>
                <a:cubicBezTo>
                  <a:pt x="20782" y="32534"/>
                  <a:pt x="22049" y="31366"/>
                  <a:pt x="22883" y="30532"/>
                </a:cubicBezTo>
                <a:cubicBezTo>
                  <a:pt x="23817" y="29532"/>
                  <a:pt x="25185" y="29232"/>
                  <a:pt x="25685" y="27831"/>
                </a:cubicBezTo>
                <a:cubicBezTo>
                  <a:pt x="25979" y="27004"/>
                  <a:pt x="25249" y="26412"/>
                  <a:pt x="24519" y="26412"/>
                </a:cubicBezTo>
                <a:cubicBezTo>
                  <a:pt x="24335" y="26412"/>
                  <a:pt x="24152" y="26449"/>
                  <a:pt x="23984" y="26530"/>
                </a:cubicBezTo>
                <a:cubicBezTo>
                  <a:pt x="23250" y="26897"/>
                  <a:pt x="22450" y="27163"/>
                  <a:pt x="21749" y="27630"/>
                </a:cubicBezTo>
                <a:cubicBezTo>
                  <a:pt x="21616" y="27730"/>
                  <a:pt x="21516" y="27831"/>
                  <a:pt x="21416" y="27931"/>
                </a:cubicBezTo>
                <a:cubicBezTo>
                  <a:pt x="21582" y="27197"/>
                  <a:pt x="21683" y="26430"/>
                  <a:pt x="21849" y="25662"/>
                </a:cubicBezTo>
                <a:cubicBezTo>
                  <a:pt x="22216" y="23861"/>
                  <a:pt x="22683" y="22160"/>
                  <a:pt x="22617" y="20292"/>
                </a:cubicBezTo>
                <a:cubicBezTo>
                  <a:pt x="22483" y="16422"/>
                  <a:pt x="21516" y="12386"/>
                  <a:pt x="19247" y="9184"/>
                </a:cubicBezTo>
                <a:cubicBezTo>
                  <a:pt x="17179" y="6248"/>
                  <a:pt x="14744" y="3913"/>
                  <a:pt x="11308" y="2646"/>
                </a:cubicBezTo>
                <a:cubicBezTo>
                  <a:pt x="9574" y="1979"/>
                  <a:pt x="7806" y="1111"/>
                  <a:pt x="6005" y="678"/>
                </a:cubicBezTo>
                <a:cubicBezTo>
                  <a:pt x="4766" y="408"/>
                  <a:pt x="3361" y="1"/>
                  <a:pt x="202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1" name="Google Shape;581;p18"/>
          <p:cNvSpPr/>
          <p:nvPr/>
        </p:nvSpPr>
        <p:spPr>
          <a:xfrm rot="5834398" flipH="1">
            <a:off x="6927085" y="1562386"/>
            <a:ext cx="519576" cy="285386"/>
          </a:xfrm>
          <a:custGeom>
            <a:avLst/>
            <a:gdLst/>
            <a:ahLst/>
            <a:cxnLst/>
            <a:rect l="l" t="t" r="r" b="b"/>
            <a:pathLst>
              <a:path w="36942" h="20291" extrusionOk="0">
                <a:moveTo>
                  <a:pt x="31533" y="1"/>
                </a:moveTo>
                <a:cubicBezTo>
                  <a:pt x="30485" y="1"/>
                  <a:pt x="29624" y="988"/>
                  <a:pt x="28838" y="1570"/>
                </a:cubicBezTo>
                <a:cubicBezTo>
                  <a:pt x="27304" y="2671"/>
                  <a:pt x="26370" y="3738"/>
                  <a:pt x="25202" y="5139"/>
                </a:cubicBezTo>
                <a:cubicBezTo>
                  <a:pt x="24885" y="5514"/>
                  <a:pt x="25216" y="6013"/>
                  <a:pt x="25634" y="6013"/>
                </a:cubicBezTo>
                <a:cubicBezTo>
                  <a:pt x="25700" y="6013"/>
                  <a:pt x="25768" y="6000"/>
                  <a:pt x="25836" y="5973"/>
                </a:cubicBezTo>
                <a:cubicBezTo>
                  <a:pt x="26937" y="5573"/>
                  <a:pt x="27938" y="4939"/>
                  <a:pt x="28972" y="4372"/>
                </a:cubicBezTo>
                <a:cubicBezTo>
                  <a:pt x="29172" y="4239"/>
                  <a:pt x="29472" y="4105"/>
                  <a:pt x="29739" y="3972"/>
                </a:cubicBezTo>
                <a:lnTo>
                  <a:pt x="29739" y="3972"/>
                </a:lnTo>
                <a:cubicBezTo>
                  <a:pt x="29706" y="4172"/>
                  <a:pt x="29639" y="4405"/>
                  <a:pt x="29572" y="4639"/>
                </a:cubicBezTo>
                <a:cubicBezTo>
                  <a:pt x="28938" y="6240"/>
                  <a:pt x="28104" y="7474"/>
                  <a:pt x="26870" y="8642"/>
                </a:cubicBezTo>
                <a:cubicBezTo>
                  <a:pt x="24569" y="10877"/>
                  <a:pt x="22200" y="12144"/>
                  <a:pt x="19432" y="13712"/>
                </a:cubicBezTo>
                <a:cubicBezTo>
                  <a:pt x="16496" y="15346"/>
                  <a:pt x="13027" y="16948"/>
                  <a:pt x="9725" y="17581"/>
                </a:cubicBezTo>
                <a:cubicBezTo>
                  <a:pt x="7591" y="17978"/>
                  <a:pt x="5181" y="18431"/>
                  <a:pt x="2892" y="18431"/>
                </a:cubicBezTo>
                <a:cubicBezTo>
                  <a:pt x="2103" y="18431"/>
                  <a:pt x="1329" y="18377"/>
                  <a:pt x="585" y="18249"/>
                </a:cubicBezTo>
                <a:cubicBezTo>
                  <a:pt x="561" y="18244"/>
                  <a:pt x="538" y="18242"/>
                  <a:pt x="516" y="18242"/>
                </a:cubicBezTo>
                <a:cubicBezTo>
                  <a:pt x="216" y="18242"/>
                  <a:pt x="1" y="18634"/>
                  <a:pt x="218" y="18882"/>
                </a:cubicBezTo>
                <a:cubicBezTo>
                  <a:pt x="1094" y="19996"/>
                  <a:pt x="2840" y="20290"/>
                  <a:pt x="4607" y="20290"/>
                </a:cubicBezTo>
                <a:cubicBezTo>
                  <a:pt x="6069" y="20290"/>
                  <a:pt x="7545" y="20089"/>
                  <a:pt x="8557" y="19983"/>
                </a:cubicBezTo>
                <a:cubicBezTo>
                  <a:pt x="12326" y="19549"/>
                  <a:pt x="16196" y="18115"/>
                  <a:pt x="19532" y="16314"/>
                </a:cubicBezTo>
                <a:cubicBezTo>
                  <a:pt x="22567" y="14679"/>
                  <a:pt x="25569" y="13278"/>
                  <a:pt x="28071" y="10843"/>
                </a:cubicBezTo>
                <a:cubicBezTo>
                  <a:pt x="29439" y="9476"/>
                  <a:pt x="30406" y="8442"/>
                  <a:pt x="31240" y="6707"/>
                </a:cubicBezTo>
                <a:cubicBezTo>
                  <a:pt x="31607" y="5940"/>
                  <a:pt x="32041" y="5139"/>
                  <a:pt x="32274" y="4305"/>
                </a:cubicBezTo>
                <a:cubicBezTo>
                  <a:pt x="32307" y="4205"/>
                  <a:pt x="32341" y="4105"/>
                  <a:pt x="32374" y="4005"/>
                </a:cubicBezTo>
                <a:cubicBezTo>
                  <a:pt x="32741" y="4372"/>
                  <a:pt x="33141" y="4739"/>
                  <a:pt x="33475" y="5072"/>
                </a:cubicBezTo>
                <a:cubicBezTo>
                  <a:pt x="34242" y="5840"/>
                  <a:pt x="34776" y="6707"/>
                  <a:pt x="35877" y="6874"/>
                </a:cubicBezTo>
                <a:cubicBezTo>
                  <a:pt x="35915" y="6878"/>
                  <a:pt x="35953" y="6880"/>
                  <a:pt x="35990" y="6880"/>
                </a:cubicBezTo>
                <a:cubicBezTo>
                  <a:pt x="36535" y="6880"/>
                  <a:pt x="36942" y="6437"/>
                  <a:pt x="36911" y="5906"/>
                </a:cubicBezTo>
                <a:cubicBezTo>
                  <a:pt x="36811" y="4439"/>
                  <a:pt x="36043" y="3705"/>
                  <a:pt x="35009" y="2737"/>
                </a:cubicBezTo>
                <a:cubicBezTo>
                  <a:pt x="34142" y="1904"/>
                  <a:pt x="33175" y="402"/>
                  <a:pt x="32007" y="69"/>
                </a:cubicBezTo>
                <a:cubicBezTo>
                  <a:pt x="31845" y="22"/>
                  <a:pt x="31687" y="1"/>
                  <a:pt x="3153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2" name="Google Shape;582;p18"/>
          <p:cNvSpPr/>
          <p:nvPr/>
        </p:nvSpPr>
        <p:spPr>
          <a:xfrm rot="9900179">
            <a:off x="5073009" y="2221914"/>
            <a:ext cx="365437" cy="458670"/>
          </a:xfrm>
          <a:custGeom>
            <a:avLst/>
            <a:gdLst/>
            <a:ahLst/>
            <a:cxnLst/>
            <a:rect l="l" t="t" r="r" b="b"/>
            <a:pathLst>
              <a:path w="25979" h="32607" extrusionOk="0">
                <a:moveTo>
                  <a:pt x="2024" y="1"/>
                </a:moveTo>
                <a:cubicBezTo>
                  <a:pt x="1380" y="1"/>
                  <a:pt x="753" y="95"/>
                  <a:pt x="167" y="344"/>
                </a:cubicBezTo>
                <a:cubicBezTo>
                  <a:pt x="34" y="378"/>
                  <a:pt x="0" y="544"/>
                  <a:pt x="134" y="611"/>
                </a:cubicBezTo>
                <a:cubicBezTo>
                  <a:pt x="1602" y="1412"/>
                  <a:pt x="3169" y="2045"/>
                  <a:pt x="4737" y="2512"/>
                </a:cubicBezTo>
                <a:cubicBezTo>
                  <a:pt x="6272" y="2979"/>
                  <a:pt x="7606" y="3747"/>
                  <a:pt x="9074" y="4347"/>
                </a:cubicBezTo>
                <a:cubicBezTo>
                  <a:pt x="12443" y="5715"/>
                  <a:pt x="14711" y="7216"/>
                  <a:pt x="16846" y="10218"/>
                </a:cubicBezTo>
                <a:cubicBezTo>
                  <a:pt x="18881" y="13087"/>
                  <a:pt x="19848" y="16489"/>
                  <a:pt x="20015" y="19992"/>
                </a:cubicBezTo>
                <a:cubicBezTo>
                  <a:pt x="20148" y="22894"/>
                  <a:pt x="19214" y="25929"/>
                  <a:pt x="18614" y="28865"/>
                </a:cubicBezTo>
                <a:cubicBezTo>
                  <a:pt x="18380" y="28464"/>
                  <a:pt x="18213" y="28031"/>
                  <a:pt x="18013" y="27630"/>
                </a:cubicBezTo>
                <a:cubicBezTo>
                  <a:pt x="17513" y="26663"/>
                  <a:pt x="16912" y="26096"/>
                  <a:pt x="16212" y="25329"/>
                </a:cubicBezTo>
                <a:cubicBezTo>
                  <a:pt x="16082" y="25190"/>
                  <a:pt x="15932" y="25130"/>
                  <a:pt x="15785" y="25130"/>
                </a:cubicBezTo>
                <a:cubicBezTo>
                  <a:pt x="15404" y="25130"/>
                  <a:pt x="15048" y="25529"/>
                  <a:pt x="15145" y="25963"/>
                </a:cubicBezTo>
                <a:cubicBezTo>
                  <a:pt x="15569" y="27924"/>
                  <a:pt x="16699" y="32607"/>
                  <a:pt x="19349" y="32607"/>
                </a:cubicBezTo>
                <a:cubicBezTo>
                  <a:pt x="19403" y="32607"/>
                  <a:pt x="19458" y="32605"/>
                  <a:pt x="19514" y="32601"/>
                </a:cubicBezTo>
                <a:cubicBezTo>
                  <a:pt x="20782" y="32534"/>
                  <a:pt x="22049" y="31366"/>
                  <a:pt x="22883" y="30532"/>
                </a:cubicBezTo>
                <a:cubicBezTo>
                  <a:pt x="23817" y="29532"/>
                  <a:pt x="25185" y="29232"/>
                  <a:pt x="25685" y="27831"/>
                </a:cubicBezTo>
                <a:cubicBezTo>
                  <a:pt x="25979" y="27004"/>
                  <a:pt x="25249" y="26412"/>
                  <a:pt x="24519" y="26412"/>
                </a:cubicBezTo>
                <a:cubicBezTo>
                  <a:pt x="24335" y="26412"/>
                  <a:pt x="24152" y="26449"/>
                  <a:pt x="23984" y="26530"/>
                </a:cubicBezTo>
                <a:cubicBezTo>
                  <a:pt x="23250" y="26897"/>
                  <a:pt x="22450" y="27163"/>
                  <a:pt x="21749" y="27630"/>
                </a:cubicBezTo>
                <a:cubicBezTo>
                  <a:pt x="21616" y="27730"/>
                  <a:pt x="21516" y="27831"/>
                  <a:pt x="21416" y="27931"/>
                </a:cubicBezTo>
                <a:cubicBezTo>
                  <a:pt x="21582" y="27197"/>
                  <a:pt x="21683" y="26430"/>
                  <a:pt x="21849" y="25662"/>
                </a:cubicBezTo>
                <a:cubicBezTo>
                  <a:pt x="22216" y="23861"/>
                  <a:pt x="22683" y="22160"/>
                  <a:pt x="22617" y="20292"/>
                </a:cubicBezTo>
                <a:cubicBezTo>
                  <a:pt x="22483" y="16422"/>
                  <a:pt x="21516" y="12386"/>
                  <a:pt x="19247" y="9184"/>
                </a:cubicBezTo>
                <a:cubicBezTo>
                  <a:pt x="17179" y="6248"/>
                  <a:pt x="14744" y="3913"/>
                  <a:pt x="11308" y="2646"/>
                </a:cubicBezTo>
                <a:cubicBezTo>
                  <a:pt x="9574" y="1979"/>
                  <a:pt x="7806" y="1111"/>
                  <a:pt x="6005" y="678"/>
                </a:cubicBezTo>
                <a:cubicBezTo>
                  <a:pt x="4766" y="408"/>
                  <a:pt x="3361" y="1"/>
                  <a:pt x="202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3" name="Google Shape;583;p18"/>
          <p:cNvSpPr/>
          <p:nvPr/>
        </p:nvSpPr>
        <p:spPr>
          <a:xfrm rot="-6170287" flipH="1">
            <a:off x="4147966" y="2151657"/>
            <a:ext cx="519555" cy="285374"/>
          </a:xfrm>
          <a:custGeom>
            <a:avLst/>
            <a:gdLst/>
            <a:ahLst/>
            <a:cxnLst/>
            <a:rect l="l" t="t" r="r" b="b"/>
            <a:pathLst>
              <a:path w="36942" h="20291" extrusionOk="0">
                <a:moveTo>
                  <a:pt x="31533" y="1"/>
                </a:moveTo>
                <a:cubicBezTo>
                  <a:pt x="30485" y="1"/>
                  <a:pt x="29624" y="988"/>
                  <a:pt x="28838" y="1570"/>
                </a:cubicBezTo>
                <a:cubicBezTo>
                  <a:pt x="27304" y="2671"/>
                  <a:pt x="26370" y="3738"/>
                  <a:pt x="25202" y="5139"/>
                </a:cubicBezTo>
                <a:cubicBezTo>
                  <a:pt x="24885" y="5514"/>
                  <a:pt x="25216" y="6013"/>
                  <a:pt x="25634" y="6013"/>
                </a:cubicBezTo>
                <a:cubicBezTo>
                  <a:pt x="25700" y="6013"/>
                  <a:pt x="25768" y="6000"/>
                  <a:pt x="25836" y="5973"/>
                </a:cubicBezTo>
                <a:cubicBezTo>
                  <a:pt x="26937" y="5573"/>
                  <a:pt x="27938" y="4939"/>
                  <a:pt x="28972" y="4372"/>
                </a:cubicBezTo>
                <a:cubicBezTo>
                  <a:pt x="29172" y="4239"/>
                  <a:pt x="29472" y="4105"/>
                  <a:pt x="29739" y="3972"/>
                </a:cubicBezTo>
                <a:lnTo>
                  <a:pt x="29739" y="3972"/>
                </a:lnTo>
                <a:cubicBezTo>
                  <a:pt x="29706" y="4172"/>
                  <a:pt x="29639" y="4405"/>
                  <a:pt x="29572" y="4639"/>
                </a:cubicBezTo>
                <a:cubicBezTo>
                  <a:pt x="28938" y="6240"/>
                  <a:pt x="28104" y="7474"/>
                  <a:pt x="26870" y="8642"/>
                </a:cubicBezTo>
                <a:cubicBezTo>
                  <a:pt x="24569" y="10877"/>
                  <a:pt x="22200" y="12144"/>
                  <a:pt x="19432" y="13712"/>
                </a:cubicBezTo>
                <a:cubicBezTo>
                  <a:pt x="16496" y="15346"/>
                  <a:pt x="13027" y="16948"/>
                  <a:pt x="9725" y="17581"/>
                </a:cubicBezTo>
                <a:cubicBezTo>
                  <a:pt x="7591" y="17978"/>
                  <a:pt x="5181" y="18431"/>
                  <a:pt x="2892" y="18431"/>
                </a:cubicBezTo>
                <a:cubicBezTo>
                  <a:pt x="2103" y="18431"/>
                  <a:pt x="1329" y="18377"/>
                  <a:pt x="585" y="18249"/>
                </a:cubicBezTo>
                <a:cubicBezTo>
                  <a:pt x="561" y="18244"/>
                  <a:pt x="538" y="18242"/>
                  <a:pt x="516" y="18242"/>
                </a:cubicBezTo>
                <a:cubicBezTo>
                  <a:pt x="216" y="18242"/>
                  <a:pt x="1" y="18634"/>
                  <a:pt x="218" y="18882"/>
                </a:cubicBezTo>
                <a:cubicBezTo>
                  <a:pt x="1094" y="19996"/>
                  <a:pt x="2840" y="20290"/>
                  <a:pt x="4607" y="20290"/>
                </a:cubicBezTo>
                <a:cubicBezTo>
                  <a:pt x="6069" y="20290"/>
                  <a:pt x="7545" y="20089"/>
                  <a:pt x="8557" y="19983"/>
                </a:cubicBezTo>
                <a:cubicBezTo>
                  <a:pt x="12326" y="19549"/>
                  <a:pt x="16196" y="18115"/>
                  <a:pt x="19532" y="16314"/>
                </a:cubicBezTo>
                <a:cubicBezTo>
                  <a:pt x="22567" y="14679"/>
                  <a:pt x="25569" y="13278"/>
                  <a:pt x="28071" y="10843"/>
                </a:cubicBezTo>
                <a:cubicBezTo>
                  <a:pt x="29439" y="9476"/>
                  <a:pt x="30406" y="8442"/>
                  <a:pt x="31240" y="6707"/>
                </a:cubicBezTo>
                <a:cubicBezTo>
                  <a:pt x="31607" y="5940"/>
                  <a:pt x="32041" y="5139"/>
                  <a:pt x="32274" y="4305"/>
                </a:cubicBezTo>
                <a:cubicBezTo>
                  <a:pt x="32307" y="4205"/>
                  <a:pt x="32341" y="4105"/>
                  <a:pt x="32374" y="4005"/>
                </a:cubicBezTo>
                <a:cubicBezTo>
                  <a:pt x="32741" y="4372"/>
                  <a:pt x="33141" y="4739"/>
                  <a:pt x="33475" y="5072"/>
                </a:cubicBezTo>
                <a:cubicBezTo>
                  <a:pt x="34242" y="5840"/>
                  <a:pt x="34776" y="6707"/>
                  <a:pt x="35877" y="6874"/>
                </a:cubicBezTo>
                <a:cubicBezTo>
                  <a:pt x="35915" y="6878"/>
                  <a:pt x="35953" y="6880"/>
                  <a:pt x="35990" y="6880"/>
                </a:cubicBezTo>
                <a:cubicBezTo>
                  <a:pt x="36535" y="6880"/>
                  <a:pt x="36942" y="6437"/>
                  <a:pt x="36911" y="5906"/>
                </a:cubicBezTo>
                <a:cubicBezTo>
                  <a:pt x="36811" y="4439"/>
                  <a:pt x="36043" y="3705"/>
                  <a:pt x="35009" y="2737"/>
                </a:cubicBezTo>
                <a:cubicBezTo>
                  <a:pt x="34142" y="1904"/>
                  <a:pt x="33175" y="402"/>
                  <a:pt x="32007" y="69"/>
                </a:cubicBezTo>
                <a:cubicBezTo>
                  <a:pt x="31845" y="22"/>
                  <a:pt x="31687" y="1"/>
                  <a:pt x="3153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87"/>
        <p:cNvGrpSpPr/>
        <p:nvPr/>
      </p:nvGrpSpPr>
      <p:grpSpPr>
        <a:xfrm>
          <a:off x="0" y="0"/>
          <a:ext cx="0" cy="0"/>
          <a:chOff x="0" y="0"/>
          <a:chExt cx="0" cy="0"/>
        </a:xfrm>
      </p:grpSpPr>
      <p:sp>
        <p:nvSpPr>
          <p:cNvPr id="588" name="Google Shape;588;p11"/>
          <p:cNvSpPr/>
          <p:nvPr/>
        </p:nvSpPr>
        <p:spPr>
          <a:xfrm>
            <a:off x="5837715" y="2423552"/>
            <a:ext cx="1958099" cy="471462"/>
          </a:xfrm>
          <a:custGeom>
            <a:avLst/>
            <a:gdLst/>
            <a:ahLst/>
            <a:cxnLst/>
            <a:rect l="l" t="t" r="r" b="b"/>
            <a:pathLst>
              <a:path w="14745" h="34059" extrusionOk="0">
                <a:moveTo>
                  <a:pt x="0" y="1"/>
                </a:moveTo>
                <a:lnTo>
                  <a:pt x="14744" y="1"/>
                </a:lnTo>
                <a:lnTo>
                  <a:pt x="14744" y="34059"/>
                </a:lnTo>
                <a:lnTo>
                  <a:pt x="0" y="34059"/>
                </a:lnTo>
                <a:close/>
              </a:path>
            </a:pathLst>
          </a:custGeom>
          <a:solidFill>
            <a:schemeClr val="accent2"/>
          </a:solidFill>
          <a:ln>
            <a:noFill/>
          </a:ln>
        </p:spPr>
        <p:txBody>
          <a:bodyPr spcFirstLastPara="1" wrap="square" lIns="457200" tIns="91425" rIns="91425" bIns="91425" anchor="ctr" anchorCtr="0">
            <a:noAutofit/>
          </a:bodyPr>
          <a:lstStyle/>
          <a:p>
            <a:pPr marL="0" marR="0" lvl="0" indent="0" algn="ctr" rtl="0">
              <a:lnSpc>
                <a:spcPct val="100000"/>
              </a:lnSpc>
              <a:spcBef>
                <a:spcPts val="0"/>
              </a:spcBef>
              <a:spcAft>
                <a:spcPts val="0"/>
              </a:spcAft>
              <a:buClr>
                <a:schemeClr val="dk1"/>
              </a:buClr>
              <a:buSzPts val="1100"/>
              <a:buFont typeface="Arial"/>
              <a:buNone/>
            </a:pPr>
            <a:r>
              <a:rPr lang="en" b="1">
                <a:solidFill>
                  <a:schemeClr val="lt1"/>
                </a:solidFill>
                <a:latin typeface="Roboto"/>
                <a:ea typeface="Roboto"/>
                <a:cs typeface="Roboto"/>
                <a:sym typeface="Roboto"/>
              </a:rPr>
              <a:t>Story Structure</a:t>
            </a:r>
            <a:endParaRPr sz="1400" b="0" i="0" u="none" strike="noStrike" cap="none">
              <a:solidFill>
                <a:schemeClr val="lt1"/>
              </a:solidFill>
              <a:latin typeface="Arial"/>
              <a:ea typeface="Arial"/>
              <a:cs typeface="Arial"/>
              <a:sym typeface="Arial"/>
            </a:endParaRPr>
          </a:p>
        </p:txBody>
      </p:sp>
      <p:sp>
        <p:nvSpPr>
          <p:cNvPr id="589" name="Google Shape;589;p11"/>
          <p:cNvSpPr/>
          <p:nvPr/>
        </p:nvSpPr>
        <p:spPr>
          <a:xfrm>
            <a:off x="5837715" y="2890850"/>
            <a:ext cx="1958099" cy="471462"/>
          </a:xfrm>
          <a:custGeom>
            <a:avLst/>
            <a:gdLst/>
            <a:ahLst/>
            <a:cxnLst/>
            <a:rect l="l" t="t" r="r" b="b"/>
            <a:pathLst>
              <a:path w="14745" h="34059" extrusionOk="0">
                <a:moveTo>
                  <a:pt x="0" y="1"/>
                </a:moveTo>
                <a:lnTo>
                  <a:pt x="14744" y="1"/>
                </a:lnTo>
                <a:lnTo>
                  <a:pt x="14744" y="34059"/>
                </a:lnTo>
                <a:lnTo>
                  <a:pt x="0" y="34059"/>
                </a:lnTo>
                <a:close/>
              </a:path>
            </a:pathLst>
          </a:custGeom>
          <a:solidFill>
            <a:schemeClr val="accent1"/>
          </a:solidFill>
          <a:ln>
            <a:noFill/>
          </a:ln>
        </p:spPr>
        <p:txBody>
          <a:bodyPr spcFirstLastPara="1" wrap="square" lIns="457200" tIns="91425" rIns="91425" bIns="91425" anchor="ctr" anchorCtr="0">
            <a:noAutofit/>
          </a:bodyPr>
          <a:lstStyle/>
          <a:p>
            <a:pPr marL="0" marR="0" lvl="0" indent="0" algn="ctr" rtl="0">
              <a:lnSpc>
                <a:spcPct val="100000"/>
              </a:lnSpc>
              <a:spcBef>
                <a:spcPts val="0"/>
              </a:spcBef>
              <a:spcAft>
                <a:spcPts val="0"/>
              </a:spcAft>
              <a:buClr>
                <a:schemeClr val="dk1"/>
              </a:buClr>
              <a:buSzPts val="1100"/>
              <a:buFont typeface="Arial"/>
              <a:buNone/>
            </a:pPr>
            <a:r>
              <a:rPr lang="en" b="1">
                <a:solidFill>
                  <a:schemeClr val="lt1"/>
                </a:solidFill>
                <a:latin typeface="Roboto"/>
                <a:ea typeface="Roboto"/>
                <a:cs typeface="Roboto"/>
                <a:sym typeface="Roboto"/>
              </a:rPr>
              <a:t>Make It Easy</a:t>
            </a:r>
            <a:endParaRPr sz="1400" b="0" i="0" u="none" strike="noStrike" cap="none">
              <a:solidFill>
                <a:schemeClr val="lt1"/>
              </a:solidFill>
              <a:latin typeface="Arial"/>
              <a:ea typeface="Arial"/>
              <a:cs typeface="Arial"/>
              <a:sym typeface="Arial"/>
            </a:endParaRPr>
          </a:p>
        </p:txBody>
      </p:sp>
      <p:sp>
        <p:nvSpPr>
          <p:cNvPr id="590" name="Google Shape;590;p11"/>
          <p:cNvSpPr/>
          <p:nvPr/>
        </p:nvSpPr>
        <p:spPr>
          <a:xfrm>
            <a:off x="5837715" y="3358169"/>
            <a:ext cx="1958099" cy="471462"/>
          </a:xfrm>
          <a:custGeom>
            <a:avLst/>
            <a:gdLst/>
            <a:ahLst/>
            <a:cxnLst/>
            <a:rect l="l" t="t" r="r" b="b"/>
            <a:pathLst>
              <a:path w="14745" h="34059" extrusionOk="0">
                <a:moveTo>
                  <a:pt x="0" y="1"/>
                </a:moveTo>
                <a:lnTo>
                  <a:pt x="14744" y="1"/>
                </a:lnTo>
                <a:lnTo>
                  <a:pt x="14744" y="34059"/>
                </a:lnTo>
                <a:lnTo>
                  <a:pt x="0" y="34059"/>
                </a:lnTo>
                <a:close/>
              </a:path>
            </a:pathLst>
          </a:custGeom>
          <a:solidFill>
            <a:schemeClr val="accent3"/>
          </a:solidFill>
          <a:ln>
            <a:noFill/>
          </a:ln>
        </p:spPr>
        <p:txBody>
          <a:bodyPr spcFirstLastPara="1" wrap="square" lIns="457200" tIns="91425" rIns="91425" bIns="91425" anchor="ctr" anchorCtr="0">
            <a:noAutofit/>
          </a:bodyPr>
          <a:lstStyle/>
          <a:p>
            <a:pPr marL="0" marR="0" lvl="0" indent="0" algn="ctr" rtl="0">
              <a:lnSpc>
                <a:spcPct val="100000"/>
              </a:lnSpc>
              <a:spcBef>
                <a:spcPts val="0"/>
              </a:spcBef>
              <a:spcAft>
                <a:spcPts val="0"/>
              </a:spcAft>
              <a:buClr>
                <a:schemeClr val="dk1"/>
              </a:buClr>
              <a:buSzPts val="1100"/>
              <a:buFont typeface="Arial"/>
              <a:buNone/>
            </a:pPr>
            <a:r>
              <a:rPr lang="en" b="1">
                <a:solidFill>
                  <a:schemeClr val="lt1"/>
                </a:solidFill>
                <a:latin typeface="Roboto"/>
                <a:ea typeface="Roboto"/>
                <a:cs typeface="Roboto"/>
                <a:sym typeface="Roboto"/>
              </a:rPr>
              <a:t>Direct Discussion</a:t>
            </a:r>
            <a:endParaRPr b="1">
              <a:solidFill>
                <a:schemeClr val="lt1"/>
              </a:solidFill>
              <a:latin typeface="Roboto"/>
              <a:ea typeface="Roboto"/>
              <a:cs typeface="Roboto"/>
              <a:sym typeface="Roboto"/>
            </a:endParaRPr>
          </a:p>
        </p:txBody>
      </p:sp>
      <p:sp>
        <p:nvSpPr>
          <p:cNvPr id="591" name="Google Shape;591;p11"/>
          <p:cNvSpPr/>
          <p:nvPr/>
        </p:nvSpPr>
        <p:spPr>
          <a:xfrm>
            <a:off x="5837715" y="3825509"/>
            <a:ext cx="1958099" cy="471462"/>
          </a:xfrm>
          <a:custGeom>
            <a:avLst/>
            <a:gdLst/>
            <a:ahLst/>
            <a:cxnLst/>
            <a:rect l="l" t="t" r="r" b="b"/>
            <a:pathLst>
              <a:path w="14745" h="34059" extrusionOk="0">
                <a:moveTo>
                  <a:pt x="0" y="1"/>
                </a:moveTo>
                <a:lnTo>
                  <a:pt x="14744" y="1"/>
                </a:lnTo>
                <a:lnTo>
                  <a:pt x="14744" y="34059"/>
                </a:lnTo>
                <a:lnTo>
                  <a:pt x="0" y="34059"/>
                </a:lnTo>
                <a:close/>
              </a:path>
            </a:pathLst>
          </a:custGeom>
          <a:solidFill>
            <a:schemeClr val="accent4"/>
          </a:solidFill>
          <a:ln>
            <a:noFill/>
          </a:ln>
        </p:spPr>
        <p:txBody>
          <a:bodyPr spcFirstLastPara="1" wrap="square" lIns="457200"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b="1">
                <a:solidFill>
                  <a:schemeClr val="lt1"/>
                </a:solidFill>
                <a:latin typeface="Roboto"/>
                <a:ea typeface="Roboto"/>
                <a:cs typeface="Roboto"/>
                <a:sym typeface="Roboto"/>
              </a:rPr>
              <a:t>Be Visual</a:t>
            </a:r>
            <a:endParaRPr sz="1400" b="1" i="0" u="none" strike="noStrike" cap="none">
              <a:solidFill>
                <a:schemeClr val="lt1"/>
              </a:solidFill>
              <a:latin typeface="Roboto"/>
              <a:ea typeface="Roboto"/>
              <a:cs typeface="Roboto"/>
              <a:sym typeface="Roboto"/>
            </a:endParaRPr>
          </a:p>
        </p:txBody>
      </p:sp>
      <p:grpSp>
        <p:nvGrpSpPr>
          <p:cNvPr id="592" name="Google Shape;592;p11"/>
          <p:cNvGrpSpPr/>
          <p:nvPr/>
        </p:nvGrpSpPr>
        <p:grpSpPr>
          <a:xfrm>
            <a:off x="890269" y="3360271"/>
            <a:ext cx="5278728" cy="468312"/>
            <a:chOff x="890269" y="3360271"/>
            <a:chExt cx="5278728" cy="468312"/>
          </a:xfrm>
        </p:grpSpPr>
        <p:sp>
          <p:nvSpPr>
            <p:cNvPr id="593" name="Google Shape;593;p11"/>
            <p:cNvSpPr/>
            <p:nvPr/>
          </p:nvSpPr>
          <p:spPr>
            <a:xfrm>
              <a:off x="3372103" y="3360272"/>
              <a:ext cx="2796894" cy="468311"/>
            </a:xfrm>
            <a:custGeom>
              <a:avLst/>
              <a:gdLst/>
              <a:ahLst/>
              <a:cxnLst/>
              <a:rect l="l" t="t" r="r" b="b"/>
              <a:pathLst>
                <a:path w="138033" h="34059" extrusionOk="0">
                  <a:moveTo>
                    <a:pt x="1" y="1"/>
                  </a:moveTo>
                  <a:lnTo>
                    <a:pt x="138033" y="1"/>
                  </a:lnTo>
                  <a:lnTo>
                    <a:pt x="138033" y="34058"/>
                  </a:lnTo>
                  <a:lnTo>
                    <a:pt x="1" y="34058"/>
                  </a:lnTo>
                  <a:close/>
                </a:path>
              </a:pathLst>
            </a:custGeom>
            <a:solidFill>
              <a:schemeClr val="accent3"/>
            </a:solidFill>
            <a:ln>
              <a:noFill/>
            </a:ln>
          </p:spPr>
          <p:txBody>
            <a:bodyPr spcFirstLastPara="1" wrap="square" lIns="182875" tIns="91425" rIns="91425" bIns="91425" anchor="ctr" anchorCtr="0">
              <a:noAutofit/>
            </a:bodyPr>
            <a:lstStyle/>
            <a:p>
              <a:pPr marL="0" marR="0" lvl="0" indent="0" algn="ctr" rtl="0">
                <a:lnSpc>
                  <a:spcPct val="100000"/>
                </a:lnSpc>
                <a:spcBef>
                  <a:spcPts val="0"/>
                </a:spcBef>
                <a:spcAft>
                  <a:spcPts val="0"/>
                </a:spcAft>
                <a:buClr>
                  <a:schemeClr val="dk1"/>
                </a:buClr>
                <a:buSzPts val="1100"/>
                <a:buFont typeface="Arial"/>
                <a:buNone/>
              </a:pPr>
              <a:endParaRPr sz="1200" b="0" i="0" u="none" strike="noStrike" cap="none">
                <a:solidFill>
                  <a:schemeClr val="lt1"/>
                </a:solidFill>
                <a:latin typeface="Arial"/>
                <a:ea typeface="Arial"/>
                <a:cs typeface="Arial"/>
                <a:sym typeface="Arial"/>
              </a:endParaRPr>
            </a:p>
          </p:txBody>
        </p:sp>
        <p:sp>
          <p:nvSpPr>
            <p:cNvPr id="594" name="Google Shape;594;p11"/>
            <p:cNvSpPr/>
            <p:nvPr/>
          </p:nvSpPr>
          <p:spPr>
            <a:xfrm>
              <a:off x="890269" y="3360271"/>
              <a:ext cx="2563468" cy="468311"/>
            </a:xfrm>
            <a:custGeom>
              <a:avLst/>
              <a:gdLst/>
              <a:ahLst/>
              <a:cxnLst/>
              <a:rect l="l" t="t" r="r" b="b"/>
              <a:pathLst>
                <a:path w="186434" h="34059" extrusionOk="0">
                  <a:moveTo>
                    <a:pt x="186434" y="1"/>
                  </a:moveTo>
                  <a:lnTo>
                    <a:pt x="17046" y="1"/>
                  </a:lnTo>
                  <a:lnTo>
                    <a:pt x="1" y="17046"/>
                  </a:lnTo>
                  <a:lnTo>
                    <a:pt x="17046" y="34058"/>
                  </a:lnTo>
                  <a:lnTo>
                    <a:pt x="17046" y="34058"/>
                  </a:lnTo>
                  <a:lnTo>
                    <a:pt x="186434" y="34058"/>
                  </a:lnTo>
                  <a:close/>
                </a:path>
              </a:pathLst>
            </a:custGeom>
            <a:solidFill>
              <a:schemeClr val="accent3"/>
            </a:solidFill>
            <a:ln>
              <a:noFill/>
            </a:ln>
          </p:spPr>
          <p:txBody>
            <a:bodyPr spcFirstLastPara="1" wrap="square" lIns="411475" tIns="91425" rIns="91425" bIns="91425" anchor="ctr" anchorCtr="0">
              <a:noAutofit/>
            </a:bodyPr>
            <a:lstStyle/>
            <a:p>
              <a:pPr marL="0" marR="0" lvl="0" indent="0" algn="l" rtl="0">
                <a:lnSpc>
                  <a:spcPct val="100000"/>
                </a:lnSpc>
                <a:spcBef>
                  <a:spcPts val="0"/>
                </a:spcBef>
                <a:spcAft>
                  <a:spcPts val="0"/>
                </a:spcAft>
                <a:buClr>
                  <a:schemeClr val="dk1"/>
                </a:buClr>
                <a:buSzPts val="1100"/>
                <a:buFont typeface="Arial"/>
                <a:buNone/>
              </a:pPr>
              <a:endParaRPr sz="1400" b="0" i="0" u="none" strike="noStrike" cap="none">
                <a:solidFill>
                  <a:srgbClr val="000000"/>
                </a:solidFill>
                <a:latin typeface="Arial"/>
                <a:ea typeface="Arial"/>
                <a:cs typeface="Arial"/>
                <a:sym typeface="Arial"/>
              </a:endParaRPr>
            </a:p>
          </p:txBody>
        </p:sp>
        <p:sp>
          <p:nvSpPr>
            <p:cNvPr id="595" name="Google Shape;595;p11"/>
            <p:cNvSpPr/>
            <p:nvPr/>
          </p:nvSpPr>
          <p:spPr>
            <a:xfrm>
              <a:off x="959535" y="3419444"/>
              <a:ext cx="174763" cy="349979"/>
            </a:xfrm>
            <a:custGeom>
              <a:avLst/>
              <a:gdLst/>
              <a:ahLst/>
              <a:cxnLst/>
              <a:rect l="l" t="t" r="r" b="b"/>
              <a:pathLst>
                <a:path w="12710" h="25453" extrusionOk="0">
                  <a:moveTo>
                    <a:pt x="12709" y="1"/>
                  </a:moveTo>
                  <a:lnTo>
                    <a:pt x="0" y="12743"/>
                  </a:lnTo>
                  <a:lnTo>
                    <a:pt x="12709" y="25452"/>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96" name="Google Shape;596;p11"/>
          <p:cNvGrpSpPr/>
          <p:nvPr/>
        </p:nvGrpSpPr>
        <p:grpSpPr>
          <a:xfrm>
            <a:off x="1582021" y="3828626"/>
            <a:ext cx="4586976" cy="468299"/>
            <a:chOff x="1582021" y="3828626"/>
            <a:chExt cx="4586976" cy="468299"/>
          </a:xfrm>
        </p:grpSpPr>
        <p:sp>
          <p:nvSpPr>
            <p:cNvPr id="597" name="Google Shape;597;p11"/>
            <p:cNvSpPr/>
            <p:nvPr/>
          </p:nvSpPr>
          <p:spPr>
            <a:xfrm>
              <a:off x="1582021" y="3828626"/>
              <a:ext cx="2563468" cy="468297"/>
            </a:xfrm>
            <a:custGeom>
              <a:avLst/>
              <a:gdLst/>
              <a:ahLst/>
              <a:cxnLst/>
              <a:rect l="l" t="t" r="r" b="b"/>
              <a:pathLst>
                <a:path w="186434" h="34058" extrusionOk="0">
                  <a:moveTo>
                    <a:pt x="186433" y="34058"/>
                  </a:moveTo>
                  <a:lnTo>
                    <a:pt x="17046" y="34058"/>
                  </a:lnTo>
                  <a:lnTo>
                    <a:pt x="17046" y="34058"/>
                  </a:lnTo>
                  <a:lnTo>
                    <a:pt x="0" y="17012"/>
                  </a:lnTo>
                  <a:lnTo>
                    <a:pt x="17046" y="0"/>
                  </a:lnTo>
                  <a:lnTo>
                    <a:pt x="17046" y="0"/>
                  </a:lnTo>
                  <a:lnTo>
                    <a:pt x="186433" y="0"/>
                  </a:lnTo>
                  <a:close/>
                </a:path>
              </a:pathLst>
            </a:custGeom>
            <a:solidFill>
              <a:schemeClr val="accent4"/>
            </a:solidFill>
            <a:ln>
              <a:noFill/>
            </a:ln>
          </p:spPr>
          <p:txBody>
            <a:bodyPr spcFirstLastPara="1" wrap="square" lIns="411475" tIns="91425" rIns="91425" bIns="91425" anchor="ctr" anchorCtr="0">
              <a:noAutofit/>
            </a:bodyPr>
            <a:lstStyle/>
            <a:p>
              <a:pPr marL="0" marR="0" lvl="0" indent="0" algn="l" rtl="0">
                <a:lnSpc>
                  <a:spcPct val="100000"/>
                </a:lnSpc>
                <a:spcBef>
                  <a:spcPts val="0"/>
                </a:spcBef>
                <a:spcAft>
                  <a:spcPts val="0"/>
                </a:spcAft>
                <a:buClr>
                  <a:schemeClr val="dk1"/>
                </a:buClr>
                <a:buSzPts val="1100"/>
                <a:buFont typeface="Arial"/>
                <a:buNone/>
              </a:pPr>
              <a:endParaRPr sz="1400" b="0" i="0" u="none" strike="noStrike" cap="none">
                <a:solidFill>
                  <a:srgbClr val="000000"/>
                </a:solidFill>
                <a:latin typeface="Arial"/>
                <a:ea typeface="Arial"/>
                <a:cs typeface="Arial"/>
                <a:sym typeface="Arial"/>
              </a:endParaRPr>
            </a:p>
          </p:txBody>
        </p:sp>
        <p:sp>
          <p:nvSpPr>
            <p:cNvPr id="598" name="Google Shape;598;p11"/>
            <p:cNvSpPr/>
            <p:nvPr/>
          </p:nvSpPr>
          <p:spPr>
            <a:xfrm>
              <a:off x="3372103" y="3828628"/>
              <a:ext cx="2796894" cy="468297"/>
            </a:xfrm>
            <a:custGeom>
              <a:avLst/>
              <a:gdLst/>
              <a:ahLst/>
              <a:cxnLst/>
              <a:rect l="l" t="t" r="r" b="b"/>
              <a:pathLst>
                <a:path w="138033" h="34058" extrusionOk="0">
                  <a:moveTo>
                    <a:pt x="1" y="0"/>
                  </a:moveTo>
                  <a:lnTo>
                    <a:pt x="138033" y="0"/>
                  </a:lnTo>
                  <a:lnTo>
                    <a:pt x="138033" y="34058"/>
                  </a:lnTo>
                  <a:lnTo>
                    <a:pt x="1" y="34058"/>
                  </a:lnTo>
                  <a:close/>
                </a:path>
              </a:pathLst>
            </a:custGeom>
            <a:solidFill>
              <a:schemeClr val="accent4"/>
            </a:solidFill>
            <a:ln>
              <a:noFill/>
            </a:ln>
          </p:spPr>
          <p:txBody>
            <a:bodyPr spcFirstLastPara="1" wrap="square" lIns="182875" tIns="91425" rIns="91425" bIns="91425" anchor="ctr" anchorCtr="0">
              <a:noAutofit/>
            </a:bodyPr>
            <a:lstStyle/>
            <a:p>
              <a:pPr marL="0" marR="0" lvl="0" indent="0" algn="ctr" rtl="0">
                <a:lnSpc>
                  <a:spcPct val="100000"/>
                </a:lnSpc>
                <a:spcBef>
                  <a:spcPts val="0"/>
                </a:spcBef>
                <a:spcAft>
                  <a:spcPts val="0"/>
                </a:spcAft>
                <a:buClr>
                  <a:schemeClr val="dk1"/>
                </a:buClr>
                <a:buSzPts val="1100"/>
                <a:buFont typeface="Arial"/>
                <a:buNone/>
              </a:pPr>
              <a:endParaRPr sz="1200" b="0" i="0" u="none" strike="noStrike" cap="none">
                <a:solidFill>
                  <a:schemeClr val="lt1"/>
                </a:solidFill>
                <a:latin typeface="Arial"/>
                <a:ea typeface="Arial"/>
                <a:cs typeface="Arial"/>
                <a:sym typeface="Arial"/>
              </a:endParaRPr>
            </a:p>
          </p:txBody>
        </p:sp>
        <p:sp>
          <p:nvSpPr>
            <p:cNvPr id="599" name="Google Shape;599;p11"/>
            <p:cNvSpPr/>
            <p:nvPr/>
          </p:nvSpPr>
          <p:spPr>
            <a:xfrm>
              <a:off x="1641648" y="3887800"/>
              <a:ext cx="174763" cy="349965"/>
            </a:xfrm>
            <a:custGeom>
              <a:avLst/>
              <a:gdLst/>
              <a:ahLst/>
              <a:cxnLst/>
              <a:rect l="l" t="t" r="r" b="b"/>
              <a:pathLst>
                <a:path w="12710" h="25452" extrusionOk="0">
                  <a:moveTo>
                    <a:pt x="12710" y="0"/>
                  </a:moveTo>
                  <a:lnTo>
                    <a:pt x="1" y="12709"/>
                  </a:lnTo>
                  <a:lnTo>
                    <a:pt x="12710" y="25452"/>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00" name="Google Shape;600;p11"/>
          <p:cNvSpPr/>
          <p:nvPr/>
        </p:nvSpPr>
        <p:spPr>
          <a:xfrm>
            <a:off x="6011046" y="3976128"/>
            <a:ext cx="193572" cy="185996"/>
          </a:xfrm>
          <a:custGeom>
            <a:avLst/>
            <a:gdLst/>
            <a:ahLst/>
            <a:cxnLst/>
            <a:rect l="l" t="t" r="r" b="b"/>
            <a:pathLst>
              <a:path w="14078" h="13527" extrusionOk="0">
                <a:moveTo>
                  <a:pt x="5805" y="1885"/>
                </a:moveTo>
                <a:cubicBezTo>
                  <a:pt x="7706" y="1885"/>
                  <a:pt x="9207" y="3420"/>
                  <a:pt x="9207" y="5288"/>
                </a:cubicBezTo>
                <a:cubicBezTo>
                  <a:pt x="9207" y="7156"/>
                  <a:pt x="7673" y="8690"/>
                  <a:pt x="5805" y="8690"/>
                </a:cubicBezTo>
                <a:cubicBezTo>
                  <a:pt x="3937" y="8690"/>
                  <a:pt x="2402" y="7156"/>
                  <a:pt x="2402" y="5288"/>
                </a:cubicBezTo>
                <a:cubicBezTo>
                  <a:pt x="2402" y="3420"/>
                  <a:pt x="3937" y="1885"/>
                  <a:pt x="5805" y="1885"/>
                </a:cubicBezTo>
                <a:close/>
                <a:moveTo>
                  <a:pt x="5805" y="1"/>
                </a:moveTo>
                <a:cubicBezTo>
                  <a:pt x="4454" y="1"/>
                  <a:pt x="3103" y="518"/>
                  <a:pt x="2069" y="1552"/>
                </a:cubicBezTo>
                <a:cubicBezTo>
                  <a:pt x="1" y="3620"/>
                  <a:pt x="1" y="6956"/>
                  <a:pt x="2069" y="9024"/>
                </a:cubicBezTo>
                <a:cubicBezTo>
                  <a:pt x="3103" y="10058"/>
                  <a:pt x="4469" y="10579"/>
                  <a:pt x="5831" y="10579"/>
                </a:cubicBezTo>
                <a:cubicBezTo>
                  <a:pt x="6798" y="10579"/>
                  <a:pt x="7762" y="10317"/>
                  <a:pt x="8607" y="9791"/>
                </a:cubicBezTo>
                <a:lnTo>
                  <a:pt x="12376" y="13527"/>
                </a:lnTo>
                <a:lnTo>
                  <a:pt x="14077" y="11826"/>
                </a:lnTo>
                <a:lnTo>
                  <a:pt x="10308" y="8090"/>
                </a:lnTo>
                <a:cubicBezTo>
                  <a:pt x="11575" y="6055"/>
                  <a:pt x="11309" y="3320"/>
                  <a:pt x="9541" y="1552"/>
                </a:cubicBezTo>
                <a:cubicBezTo>
                  <a:pt x="8507" y="518"/>
                  <a:pt x="7156" y="1"/>
                  <a:pt x="5805"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601" name="Google Shape;601;p11"/>
          <p:cNvGrpSpPr/>
          <p:nvPr/>
        </p:nvGrpSpPr>
        <p:grpSpPr>
          <a:xfrm>
            <a:off x="1320546" y="2891978"/>
            <a:ext cx="4848451" cy="468313"/>
            <a:chOff x="1320546" y="2891915"/>
            <a:chExt cx="4848451" cy="468313"/>
          </a:xfrm>
        </p:grpSpPr>
        <p:sp>
          <p:nvSpPr>
            <p:cNvPr id="602" name="Google Shape;602;p11"/>
            <p:cNvSpPr/>
            <p:nvPr/>
          </p:nvSpPr>
          <p:spPr>
            <a:xfrm>
              <a:off x="1320546" y="2891915"/>
              <a:ext cx="2563468" cy="468311"/>
            </a:xfrm>
            <a:custGeom>
              <a:avLst/>
              <a:gdLst/>
              <a:ahLst/>
              <a:cxnLst/>
              <a:rect l="l" t="t" r="r" b="b"/>
              <a:pathLst>
                <a:path w="186434" h="34059" extrusionOk="0">
                  <a:moveTo>
                    <a:pt x="186434" y="34059"/>
                  </a:moveTo>
                  <a:lnTo>
                    <a:pt x="17013" y="34059"/>
                  </a:lnTo>
                  <a:lnTo>
                    <a:pt x="1" y="17046"/>
                  </a:lnTo>
                  <a:lnTo>
                    <a:pt x="17013" y="1"/>
                  </a:lnTo>
                  <a:lnTo>
                    <a:pt x="186434" y="1"/>
                  </a:lnTo>
                  <a:close/>
                </a:path>
              </a:pathLst>
            </a:custGeom>
            <a:solidFill>
              <a:schemeClr val="accent1"/>
            </a:solidFill>
            <a:ln>
              <a:noFill/>
            </a:ln>
          </p:spPr>
          <p:txBody>
            <a:bodyPr spcFirstLastPara="1" wrap="square" lIns="411475" tIns="91425" rIns="91425" bIns="91425" anchor="ctr" anchorCtr="0">
              <a:noAutofit/>
            </a:bodyPr>
            <a:lstStyle/>
            <a:p>
              <a:pPr marL="0" marR="0" lvl="0" indent="0" algn="l" rtl="0">
                <a:lnSpc>
                  <a:spcPct val="100000"/>
                </a:lnSpc>
                <a:spcBef>
                  <a:spcPts val="0"/>
                </a:spcBef>
                <a:spcAft>
                  <a:spcPts val="0"/>
                </a:spcAft>
                <a:buClr>
                  <a:schemeClr val="dk1"/>
                </a:buClr>
                <a:buSzPts val="1100"/>
                <a:buFont typeface="Arial"/>
                <a:buNone/>
              </a:pPr>
              <a:endParaRPr sz="1400" b="0" i="0" u="none" strike="noStrike" cap="none">
                <a:solidFill>
                  <a:srgbClr val="000000"/>
                </a:solidFill>
                <a:latin typeface="Arial"/>
                <a:ea typeface="Arial"/>
                <a:cs typeface="Arial"/>
                <a:sym typeface="Arial"/>
              </a:endParaRPr>
            </a:p>
          </p:txBody>
        </p:sp>
        <p:sp>
          <p:nvSpPr>
            <p:cNvPr id="603" name="Google Shape;603;p11"/>
            <p:cNvSpPr/>
            <p:nvPr/>
          </p:nvSpPr>
          <p:spPr>
            <a:xfrm>
              <a:off x="3372103" y="2891917"/>
              <a:ext cx="2796894" cy="468311"/>
            </a:xfrm>
            <a:custGeom>
              <a:avLst/>
              <a:gdLst/>
              <a:ahLst/>
              <a:cxnLst/>
              <a:rect l="l" t="t" r="r" b="b"/>
              <a:pathLst>
                <a:path w="138033" h="34059" extrusionOk="0">
                  <a:moveTo>
                    <a:pt x="1" y="1"/>
                  </a:moveTo>
                  <a:lnTo>
                    <a:pt x="138033" y="1"/>
                  </a:lnTo>
                  <a:lnTo>
                    <a:pt x="138033" y="34059"/>
                  </a:lnTo>
                  <a:lnTo>
                    <a:pt x="1" y="34059"/>
                  </a:lnTo>
                  <a:close/>
                </a:path>
              </a:pathLst>
            </a:custGeom>
            <a:solidFill>
              <a:schemeClr val="accent1"/>
            </a:solidFill>
            <a:ln>
              <a:noFill/>
            </a:ln>
          </p:spPr>
          <p:txBody>
            <a:bodyPr spcFirstLastPara="1" wrap="square" lIns="182875" tIns="91425" rIns="91425" bIns="91425" anchor="ctr" anchorCtr="0">
              <a:noAutofit/>
            </a:bodyPr>
            <a:lstStyle/>
            <a:p>
              <a:pPr marL="0" marR="0" lvl="0" indent="0" algn="ctr" rtl="0">
                <a:lnSpc>
                  <a:spcPct val="100000"/>
                </a:lnSpc>
                <a:spcBef>
                  <a:spcPts val="0"/>
                </a:spcBef>
                <a:spcAft>
                  <a:spcPts val="0"/>
                </a:spcAft>
                <a:buClr>
                  <a:schemeClr val="dk1"/>
                </a:buClr>
                <a:buSzPts val="1100"/>
                <a:buFont typeface="Arial"/>
                <a:buNone/>
              </a:pPr>
              <a:endParaRPr sz="1200" b="0" i="0" u="none" strike="noStrike" cap="none">
                <a:solidFill>
                  <a:schemeClr val="lt1"/>
                </a:solidFill>
                <a:latin typeface="Arial"/>
                <a:ea typeface="Arial"/>
                <a:cs typeface="Arial"/>
                <a:sym typeface="Arial"/>
              </a:endParaRPr>
            </a:p>
          </p:txBody>
        </p:sp>
        <p:sp>
          <p:nvSpPr>
            <p:cNvPr id="604" name="Google Shape;604;p11"/>
            <p:cNvSpPr/>
            <p:nvPr/>
          </p:nvSpPr>
          <p:spPr>
            <a:xfrm>
              <a:off x="1379719" y="2951088"/>
              <a:ext cx="174763" cy="349979"/>
            </a:xfrm>
            <a:custGeom>
              <a:avLst/>
              <a:gdLst/>
              <a:ahLst/>
              <a:cxnLst/>
              <a:rect l="l" t="t" r="r" b="b"/>
              <a:pathLst>
                <a:path w="12710" h="25453" extrusionOk="0">
                  <a:moveTo>
                    <a:pt x="12710" y="1"/>
                  </a:moveTo>
                  <a:lnTo>
                    <a:pt x="1" y="12743"/>
                  </a:lnTo>
                  <a:lnTo>
                    <a:pt x="12710" y="25452"/>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05" name="Google Shape;605;p11"/>
          <p:cNvGrpSpPr/>
          <p:nvPr/>
        </p:nvGrpSpPr>
        <p:grpSpPr>
          <a:xfrm>
            <a:off x="6010815" y="3510141"/>
            <a:ext cx="194043" cy="170653"/>
            <a:chOff x="5375480" y="2795969"/>
            <a:chExt cx="226978" cy="199617"/>
          </a:xfrm>
        </p:grpSpPr>
        <p:sp>
          <p:nvSpPr>
            <p:cNvPr id="606" name="Google Shape;606;p11"/>
            <p:cNvSpPr/>
            <p:nvPr/>
          </p:nvSpPr>
          <p:spPr>
            <a:xfrm>
              <a:off x="5375480" y="2842650"/>
              <a:ext cx="163649" cy="152936"/>
            </a:xfrm>
            <a:custGeom>
              <a:avLst/>
              <a:gdLst/>
              <a:ahLst/>
              <a:cxnLst/>
              <a:rect l="l" t="t" r="r" b="b"/>
              <a:pathLst>
                <a:path w="10174" h="9508" extrusionOk="0">
                  <a:moveTo>
                    <a:pt x="0" y="1"/>
                  </a:moveTo>
                  <a:lnTo>
                    <a:pt x="0" y="7406"/>
                  </a:lnTo>
                  <a:lnTo>
                    <a:pt x="1067" y="7406"/>
                  </a:lnTo>
                  <a:lnTo>
                    <a:pt x="1067" y="9508"/>
                  </a:lnTo>
                  <a:lnTo>
                    <a:pt x="2869" y="7406"/>
                  </a:lnTo>
                  <a:lnTo>
                    <a:pt x="10174" y="7406"/>
                  </a:lnTo>
                  <a:lnTo>
                    <a:pt x="10174" y="5205"/>
                  </a:lnTo>
                  <a:lnTo>
                    <a:pt x="3169" y="5205"/>
                  </a:lnTo>
                  <a:lnTo>
                    <a:pt x="3169"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7" name="Google Shape;607;p11"/>
            <p:cNvSpPr/>
            <p:nvPr/>
          </p:nvSpPr>
          <p:spPr>
            <a:xfrm>
              <a:off x="5432343" y="2795969"/>
              <a:ext cx="170115" cy="158839"/>
            </a:xfrm>
            <a:custGeom>
              <a:avLst/>
              <a:gdLst/>
              <a:ahLst/>
              <a:cxnLst/>
              <a:rect l="l" t="t" r="r" b="b"/>
              <a:pathLst>
                <a:path w="10576" h="9875" extrusionOk="0">
                  <a:moveTo>
                    <a:pt x="1" y="1"/>
                  </a:moveTo>
                  <a:lnTo>
                    <a:pt x="1" y="2903"/>
                  </a:lnTo>
                  <a:lnTo>
                    <a:pt x="1" y="7706"/>
                  </a:lnTo>
                  <a:lnTo>
                    <a:pt x="7606" y="7706"/>
                  </a:lnTo>
                  <a:lnTo>
                    <a:pt x="9474" y="9875"/>
                  </a:lnTo>
                  <a:lnTo>
                    <a:pt x="9474" y="7706"/>
                  </a:lnTo>
                  <a:lnTo>
                    <a:pt x="10575" y="7706"/>
                  </a:lnTo>
                  <a:lnTo>
                    <a:pt x="10575"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08" name="Google Shape;608;p11"/>
          <p:cNvGrpSpPr/>
          <p:nvPr/>
        </p:nvGrpSpPr>
        <p:grpSpPr>
          <a:xfrm>
            <a:off x="1075133" y="2423573"/>
            <a:ext cx="5093864" cy="468299"/>
            <a:chOff x="1075133" y="2423573"/>
            <a:chExt cx="5093864" cy="468299"/>
          </a:xfrm>
        </p:grpSpPr>
        <p:sp>
          <p:nvSpPr>
            <p:cNvPr id="609" name="Google Shape;609;p11"/>
            <p:cNvSpPr/>
            <p:nvPr/>
          </p:nvSpPr>
          <p:spPr>
            <a:xfrm>
              <a:off x="1075133" y="2423573"/>
              <a:ext cx="2563468" cy="468298"/>
            </a:xfrm>
            <a:custGeom>
              <a:avLst/>
              <a:gdLst/>
              <a:ahLst/>
              <a:cxnLst/>
              <a:rect l="l" t="t" r="r" b="b"/>
              <a:pathLst>
                <a:path w="186434" h="34058" extrusionOk="0">
                  <a:moveTo>
                    <a:pt x="186434" y="0"/>
                  </a:moveTo>
                  <a:lnTo>
                    <a:pt x="17046" y="0"/>
                  </a:lnTo>
                  <a:lnTo>
                    <a:pt x="1" y="17046"/>
                  </a:lnTo>
                  <a:lnTo>
                    <a:pt x="17046" y="34058"/>
                  </a:lnTo>
                  <a:lnTo>
                    <a:pt x="186434" y="34058"/>
                  </a:lnTo>
                  <a:close/>
                </a:path>
              </a:pathLst>
            </a:custGeom>
            <a:solidFill>
              <a:schemeClr val="accent2"/>
            </a:solidFill>
            <a:ln>
              <a:noFill/>
            </a:ln>
          </p:spPr>
          <p:txBody>
            <a:bodyPr spcFirstLastPara="1" wrap="square" lIns="41147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Roboto"/>
                <a:ea typeface="Roboto"/>
                <a:cs typeface="Roboto"/>
                <a:sym typeface="Roboto"/>
              </a:endParaRPr>
            </a:p>
          </p:txBody>
        </p:sp>
        <p:sp>
          <p:nvSpPr>
            <p:cNvPr id="610" name="Google Shape;610;p11"/>
            <p:cNvSpPr/>
            <p:nvPr/>
          </p:nvSpPr>
          <p:spPr>
            <a:xfrm>
              <a:off x="3372103" y="2423575"/>
              <a:ext cx="2796894" cy="468297"/>
            </a:xfrm>
            <a:custGeom>
              <a:avLst/>
              <a:gdLst/>
              <a:ahLst/>
              <a:cxnLst/>
              <a:rect l="l" t="t" r="r" b="b"/>
              <a:pathLst>
                <a:path w="138033" h="34058" extrusionOk="0">
                  <a:moveTo>
                    <a:pt x="1" y="0"/>
                  </a:moveTo>
                  <a:lnTo>
                    <a:pt x="138033" y="0"/>
                  </a:lnTo>
                  <a:lnTo>
                    <a:pt x="138033" y="34058"/>
                  </a:lnTo>
                  <a:lnTo>
                    <a:pt x="1" y="34058"/>
                  </a:lnTo>
                  <a:close/>
                </a:path>
              </a:pathLst>
            </a:custGeom>
            <a:solidFill>
              <a:schemeClr val="accent2"/>
            </a:solidFill>
            <a:ln>
              <a:noFill/>
            </a:ln>
          </p:spPr>
          <p:txBody>
            <a:bodyPr spcFirstLastPara="1" wrap="square" lIns="182875" tIns="91425" rIns="91425" bIns="91425" anchor="ctr" anchorCtr="0">
              <a:noAutofit/>
            </a:bodyPr>
            <a:lstStyle/>
            <a:p>
              <a:pPr marL="0" marR="0" lvl="0" indent="0" algn="ctr" rtl="0">
                <a:lnSpc>
                  <a:spcPct val="100000"/>
                </a:lnSpc>
                <a:spcBef>
                  <a:spcPts val="0"/>
                </a:spcBef>
                <a:spcAft>
                  <a:spcPts val="0"/>
                </a:spcAft>
                <a:buClr>
                  <a:schemeClr val="dk1"/>
                </a:buClr>
                <a:buSzPts val="1100"/>
                <a:buFont typeface="Arial"/>
                <a:buNone/>
              </a:pPr>
              <a:endParaRPr sz="1200" b="0" i="0" u="none" strike="noStrike" cap="none">
                <a:solidFill>
                  <a:schemeClr val="lt1"/>
                </a:solidFill>
                <a:latin typeface="Arial"/>
                <a:ea typeface="Arial"/>
                <a:cs typeface="Arial"/>
                <a:sym typeface="Arial"/>
              </a:endParaRPr>
            </a:p>
          </p:txBody>
        </p:sp>
        <p:sp>
          <p:nvSpPr>
            <p:cNvPr id="611" name="Google Shape;611;p11"/>
            <p:cNvSpPr/>
            <p:nvPr/>
          </p:nvSpPr>
          <p:spPr>
            <a:xfrm>
              <a:off x="1134307" y="2483200"/>
              <a:ext cx="175230" cy="349511"/>
            </a:xfrm>
            <a:custGeom>
              <a:avLst/>
              <a:gdLst/>
              <a:ahLst/>
              <a:cxnLst/>
              <a:rect l="l" t="t" r="r" b="b"/>
              <a:pathLst>
                <a:path w="12744" h="25419" extrusionOk="0">
                  <a:moveTo>
                    <a:pt x="12743" y="1"/>
                  </a:moveTo>
                  <a:lnTo>
                    <a:pt x="1" y="12710"/>
                  </a:lnTo>
                  <a:lnTo>
                    <a:pt x="12743" y="25419"/>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12" name="Google Shape;612;p11"/>
          <p:cNvSpPr/>
          <p:nvPr/>
        </p:nvSpPr>
        <p:spPr>
          <a:xfrm>
            <a:off x="6011043" y="2561011"/>
            <a:ext cx="193572" cy="193559"/>
          </a:xfrm>
          <a:custGeom>
            <a:avLst/>
            <a:gdLst/>
            <a:ahLst/>
            <a:cxnLst/>
            <a:rect l="l" t="t" r="r" b="b"/>
            <a:pathLst>
              <a:path w="14078" h="14077" extrusionOk="0">
                <a:moveTo>
                  <a:pt x="7039" y="367"/>
                </a:moveTo>
                <a:cubicBezTo>
                  <a:pt x="7472" y="367"/>
                  <a:pt x="7939" y="401"/>
                  <a:pt x="8340" y="501"/>
                </a:cubicBezTo>
                <a:cubicBezTo>
                  <a:pt x="8340" y="534"/>
                  <a:pt x="8273" y="534"/>
                  <a:pt x="8240" y="567"/>
                </a:cubicBezTo>
                <a:cubicBezTo>
                  <a:pt x="8173" y="567"/>
                  <a:pt x="8173" y="634"/>
                  <a:pt x="8106" y="634"/>
                </a:cubicBezTo>
                <a:cubicBezTo>
                  <a:pt x="8079" y="641"/>
                  <a:pt x="8054" y="643"/>
                  <a:pt x="8030" y="643"/>
                </a:cubicBezTo>
                <a:cubicBezTo>
                  <a:pt x="7931" y="643"/>
                  <a:pt x="7846" y="601"/>
                  <a:pt x="7739" y="601"/>
                </a:cubicBezTo>
                <a:cubicBezTo>
                  <a:pt x="7739" y="634"/>
                  <a:pt x="7806" y="667"/>
                  <a:pt x="7839" y="701"/>
                </a:cubicBezTo>
                <a:cubicBezTo>
                  <a:pt x="7889" y="734"/>
                  <a:pt x="7939" y="742"/>
                  <a:pt x="7994" y="742"/>
                </a:cubicBezTo>
                <a:cubicBezTo>
                  <a:pt x="8048" y="742"/>
                  <a:pt x="8106" y="734"/>
                  <a:pt x="8173" y="734"/>
                </a:cubicBezTo>
                <a:cubicBezTo>
                  <a:pt x="8240" y="734"/>
                  <a:pt x="8292" y="749"/>
                  <a:pt x="8338" y="749"/>
                </a:cubicBezTo>
                <a:cubicBezTo>
                  <a:pt x="8362" y="749"/>
                  <a:pt x="8384" y="745"/>
                  <a:pt x="8406" y="734"/>
                </a:cubicBezTo>
                <a:cubicBezTo>
                  <a:pt x="8473" y="701"/>
                  <a:pt x="8473" y="634"/>
                  <a:pt x="8506" y="601"/>
                </a:cubicBezTo>
                <a:cubicBezTo>
                  <a:pt x="8506" y="567"/>
                  <a:pt x="8540" y="567"/>
                  <a:pt x="8540" y="534"/>
                </a:cubicBezTo>
                <a:cubicBezTo>
                  <a:pt x="8640" y="567"/>
                  <a:pt x="8707" y="601"/>
                  <a:pt x="8773" y="601"/>
                </a:cubicBezTo>
                <a:cubicBezTo>
                  <a:pt x="8773" y="667"/>
                  <a:pt x="8673" y="634"/>
                  <a:pt x="8673" y="701"/>
                </a:cubicBezTo>
                <a:cubicBezTo>
                  <a:pt x="8691" y="710"/>
                  <a:pt x="8714" y="714"/>
                  <a:pt x="8738" y="714"/>
                </a:cubicBezTo>
                <a:cubicBezTo>
                  <a:pt x="8804" y="714"/>
                  <a:pt x="8882" y="683"/>
                  <a:pt x="8907" y="634"/>
                </a:cubicBezTo>
                <a:cubicBezTo>
                  <a:pt x="8907" y="634"/>
                  <a:pt x="8940" y="667"/>
                  <a:pt x="8973" y="667"/>
                </a:cubicBezTo>
                <a:cubicBezTo>
                  <a:pt x="9074" y="701"/>
                  <a:pt x="9174" y="734"/>
                  <a:pt x="9274" y="767"/>
                </a:cubicBezTo>
                <a:cubicBezTo>
                  <a:pt x="9407" y="834"/>
                  <a:pt x="9574" y="868"/>
                  <a:pt x="9707" y="934"/>
                </a:cubicBezTo>
                <a:cubicBezTo>
                  <a:pt x="9674" y="968"/>
                  <a:pt x="9641" y="968"/>
                  <a:pt x="9641" y="968"/>
                </a:cubicBezTo>
                <a:cubicBezTo>
                  <a:pt x="9587" y="968"/>
                  <a:pt x="9555" y="925"/>
                  <a:pt x="9510" y="925"/>
                </a:cubicBezTo>
                <a:cubicBezTo>
                  <a:pt x="9499" y="925"/>
                  <a:pt x="9487" y="928"/>
                  <a:pt x="9474" y="934"/>
                </a:cubicBezTo>
                <a:cubicBezTo>
                  <a:pt x="9474" y="1001"/>
                  <a:pt x="9541" y="1034"/>
                  <a:pt x="9607" y="1068"/>
                </a:cubicBezTo>
                <a:cubicBezTo>
                  <a:pt x="9674" y="1101"/>
                  <a:pt x="9741" y="1168"/>
                  <a:pt x="9774" y="1234"/>
                </a:cubicBezTo>
                <a:cubicBezTo>
                  <a:pt x="9755" y="1273"/>
                  <a:pt x="9733" y="1286"/>
                  <a:pt x="9709" y="1286"/>
                </a:cubicBezTo>
                <a:cubicBezTo>
                  <a:pt x="9650" y="1286"/>
                  <a:pt x="9579" y="1201"/>
                  <a:pt x="9507" y="1201"/>
                </a:cubicBezTo>
                <a:cubicBezTo>
                  <a:pt x="9433" y="1201"/>
                  <a:pt x="9323" y="1328"/>
                  <a:pt x="9231" y="1328"/>
                </a:cubicBezTo>
                <a:cubicBezTo>
                  <a:pt x="9198" y="1328"/>
                  <a:pt x="9167" y="1312"/>
                  <a:pt x="9140" y="1268"/>
                </a:cubicBezTo>
                <a:cubicBezTo>
                  <a:pt x="9174" y="1168"/>
                  <a:pt x="9274" y="1168"/>
                  <a:pt x="9307" y="1068"/>
                </a:cubicBezTo>
                <a:lnTo>
                  <a:pt x="9240" y="1068"/>
                </a:lnTo>
                <a:cubicBezTo>
                  <a:pt x="9207" y="1101"/>
                  <a:pt x="9174" y="1101"/>
                  <a:pt x="9107" y="1134"/>
                </a:cubicBezTo>
                <a:cubicBezTo>
                  <a:pt x="9074" y="1168"/>
                  <a:pt x="9007" y="1168"/>
                  <a:pt x="8973" y="1201"/>
                </a:cubicBezTo>
                <a:cubicBezTo>
                  <a:pt x="8907" y="1201"/>
                  <a:pt x="8873" y="1201"/>
                  <a:pt x="8807" y="1234"/>
                </a:cubicBezTo>
                <a:cubicBezTo>
                  <a:pt x="8740" y="1234"/>
                  <a:pt x="8673" y="1301"/>
                  <a:pt x="8573" y="1335"/>
                </a:cubicBezTo>
                <a:cubicBezTo>
                  <a:pt x="8540" y="1368"/>
                  <a:pt x="8473" y="1368"/>
                  <a:pt x="8440" y="1368"/>
                </a:cubicBezTo>
                <a:cubicBezTo>
                  <a:pt x="8340" y="1401"/>
                  <a:pt x="8240" y="1468"/>
                  <a:pt x="8140" y="1501"/>
                </a:cubicBezTo>
                <a:cubicBezTo>
                  <a:pt x="8039" y="1568"/>
                  <a:pt x="7939" y="1601"/>
                  <a:pt x="7873" y="1668"/>
                </a:cubicBezTo>
                <a:cubicBezTo>
                  <a:pt x="7839" y="1701"/>
                  <a:pt x="7773" y="1802"/>
                  <a:pt x="7773" y="1835"/>
                </a:cubicBezTo>
                <a:cubicBezTo>
                  <a:pt x="7773" y="1868"/>
                  <a:pt x="7873" y="1868"/>
                  <a:pt x="7873" y="1935"/>
                </a:cubicBezTo>
                <a:cubicBezTo>
                  <a:pt x="7873" y="1968"/>
                  <a:pt x="7806" y="2002"/>
                  <a:pt x="7839" y="2068"/>
                </a:cubicBezTo>
                <a:cubicBezTo>
                  <a:pt x="7850" y="2080"/>
                  <a:pt x="7865" y="2083"/>
                  <a:pt x="7883" y="2083"/>
                </a:cubicBezTo>
                <a:cubicBezTo>
                  <a:pt x="7917" y="2083"/>
                  <a:pt x="7962" y="2068"/>
                  <a:pt x="8006" y="2068"/>
                </a:cubicBezTo>
                <a:cubicBezTo>
                  <a:pt x="8140" y="2102"/>
                  <a:pt x="8206" y="2168"/>
                  <a:pt x="8273" y="2235"/>
                </a:cubicBezTo>
                <a:cubicBezTo>
                  <a:pt x="8340" y="2269"/>
                  <a:pt x="8440" y="2302"/>
                  <a:pt x="8540" y="2335"/>
                </a:cubicBezTo>
                <a:cubicBezTo>
                  <a:pt x="8590" y="2335"/>
                  <a:pt x="8640" y="2327"/>
                  <a:pt x="8682" y="2327"/>
                </a:cubicBezTo>
                <a:cubicBezTo>
                  <a:pt x="8723" y="2327"/>
                  <a:pt x="8757" y="2335"/>
                  <a:pt x="8773" y="2369"/>
                </a:cubicBezTo>
                <a:cubicBezTo>
                  <a:pt x="8773" y="2469"/>
                  <a:pt x="8673" y="2502"/>
                  <a:pt x="8640" y="2535"/>
                </a:cubicBezTo>
                <a:cubicBezTo>
                  <a:pt x="8707" y="2602"/>
                  <a:pt x="8607" y="2635"/>
                  <a:pt x="8607" y="2702"/>
                </a:cubicBezTo>
                <a:cubicBezTo>
                  <a:pt x="8607" y="2769"/>
                  <a:pt x="8673" y="2836"/>
                  <a:pt x="8740" y="2836"/>
                </a:cubicBezTo>
                <a:cubicBezTo>
                  <a:pt x="8749" y="2840"/>
                  <a:pt x="8759" y="2842"/>
                  <a:pt x="8771" y="2842"/>
                </a:cubicBezTo>
                <a:cubicBezTo>
                  <a:pt x="8841" y="2842"/>
                  <a:pt x="8945" y="2760"/>
                  <a:pt x="8973" y="2702"/>
                </a:cubicBezTo>
                <a:cubicBezTo>
                  <a:pt x="9007" y="2602"/>
                  <a:pt x="8973" y="2502"/>
                  <a:pt x="9040" y="2435"/>
                </a:cubicBezTo>
                <a:cubicBezTo>
                  <a:pt x="9407" y="2435"/>
                  <a:pt x="9707" y="2269"/>
                  <a:pt x="9674" y="1902"/>
                </a:cubicBezTo>
                <a:cubicBezTo>
                  <a:pt x="9674" y="1868"/>
                  <a:pt x="9674" y="1802"/>
                  <a:pt x="9674" y="1768"/>
                </a:cubicBezTo>
                <a:cubicBezTo>
                  <a:pt x="9674" y="1735"/>
                  <a:pt x="9774" y="1668"/>
                  <a:pt x="9774" y="1601"/>
                </a:cubicBezTo>
                <a:cubicBezTo>
                  <a:pt x="9807" y="1601"/>
                  <a:pt x="9841" y="1568"/>
                  <a:pt x="9841" y="1535"/>
                </a:cubicBezTo>
                <a:cubicBezTo>
                  <a:pt x="9874" y="1468"/>
                  <a:pt x="9907" y="1401"/>
                  <a:pt x="9941" y="1401"/>
                </a:cubicBezTo>
                <a:lnTo>
                  <a:pt x="9974" y="1401"/>
                </a:lnTo>
                <a:cubicBezTo>
                  <a:pt x="9985" y="1390"/>
                  <a:pt x="9996" y="1386"/>
                  <a:pt x="10008" y="1386"/>
                </a:cubicBezTo>
                <a:cubicBezTo>
                  <a:pt x="10030" y="1386"/>
                  <a:pt x="10052" y="1401"/>
                  <a:pt x="10074" y="1401"/>
                </a:cubicBezTo>
                <a:cubicBezTo>
                  <a:pt x="10108" y="1401"/>
                  <a:pt x="10174" y="1435"/>
                  <a:pt x="10241" y="1435"/>
                </a:cubicBezTo>
                <a:cubicBezTo>
                  <a:pt x="10308" y="1435"/>
                  <a:pt x="10341" y="1401"/>
                  <a:pt x="10374" y="1401"/>
                </a:cubicBezTo>
                <a:cubicBezTo>
                  <a:pt x="10441" y="1435"/>
                  <a:pt x="10508" y="1501"/>
                  <a:pt x="10541" y="1568"/>
                </a:cubicBezTo>
                <a:cubicBezTo>
                  <a:pt x="10608" y="1601"/>
                  <a:pt x="10641" y="1568"/>
                  <a:pt x="10675" y="1635"/>
                </a:cubicBezTo>
                <a:cubicBezTo>
                  <a:pt x="10641" y="1701"/>
                  <a:pt x="10608" y="1701"/>
                  <a:pt x="10608" y="1802"/>
                </a:cubicBezTo>
                <a:cubicBezTo>
                  <a:pt x="10608" y="1868"/>
                  <a:pt x="10675" y="1902"/>
                  <a:pt x="10708" y="1935"/>
                </a:cubicBezTo>
                <a:cubicBezTo>
                  <a:pt x="10775" y="1935"/>
                  <a:pt x="10841" y="1902"/>
                  <a:pt x="10908" y="1868"/>
                </a:cubicBezTo>
                <a:cubicBezTo>
                  <a:pt x="10942" y="1835"/>
                  <a:pt x="11008" y="1802"/>
                  <a:pt x="11075" y="1735"/>
                </a:cubicBezTo>
                <a:cubicBezTo>
                  <a:pt x="11142" y="1802"/>
                  <a:pt x="11208" y="1868"/>
                  <a:pt x="11275" y="1935"/>
                </a:cubicBezTo>
                <a:cubicBezTo>
                  <a:pt x="11275" y="1968"/>
                  <a:pt x="11308" y="2002"/>
                  <a:pt x="11308" y="2002"/>
                </a:cubicBezTo>
                <a:cubicBezTo>
                  <a:pt x="11308" y="2102"/>
                  <a:pt x="11275" y="2168"/>
                  <a:pt x="11275" y="2235"/>
                </a:cubicBezTo>
                <a:cubicBezTo>
                  <a:pt x="11308" y="2369"/>
                  <a:pt x="11475" y="2335"/>
                  <a:pt x="11542" y="2402"/>
                </a:cubicBezTo>
                <a:cubicBezTo>
                  <a:pt x="11575" y="2435"/>
                  <a:pt x="11575" y="2469"/>
                  <a:pt x="11609" y="2502"/>
                </a:cubicBezTo>
                <a:cubicBezTo>
                  <a:pt x="11642" y="2569"/>
                  <a:pt x="11675" y="2569"/>
                  <a:pt x="11675" y="2602"/>
                </a:cubicBezTo>
                <a:cubicBezTo>
                  <a:pt x="11709" y="2736"/>
                  <a:pt x="11575" y="2769"/>
                  <a:pt x="11575" y="2902"/>
                </a:cubicBezTo>
                <a:cubicBezTo>
                  <a:pt x="11542" y="2969"/>
                  <a:pt x="11475" y="2969"/>
                  <a:pt x="11475" y="3036"/>
                </a:cubicBezTo>
                <a:cubicBezTo>
                  <a:pt x="11509" y="3136"/>
                  <a:pt x="11675" y="3069"/>
                  <a:pt x="11709" y="3136"/>
                </a:cubicBezTo>
                <a:cubicBezTo>
                  <a:pt x="11742" y="3203"/>
                  <a:pt x="11709" y="3236"/>
                  <a:pt x="11709" y="3303"/>
                </a:cubicBezTo>
                <a:cubicBezTo>
                  <a:pt x="11742" y="3369"/>
                  <a:pt x="11742" y="3503"/>
                  <a:pt x="11642" y="3503"/>
                </a:cubicBezTo>
                <a:cubicBezTo>
                  <a:pt x="11575" y="3503"/>
                  <a:pt x="11575" y="3436"/>
                  <a:pt x="11509" y="3403"/>
                </a:cubicBezTo>
                <a:lnTo>
                  <a:pt x="11375" y="3403"/>
                </a:lnTo>
                <a:cubicBezTo>
                  <a:pt x="11342" y="3369"/>
                  <a:pt x="11275" y="3369"/>
                  <a:pt x="11242" y="3369"/>
                </a:cubicBezTo>
                <a:cubicBezTo>
                  <a:pt x="11142" y="3369"/>
                  <a:pt x="11042" y="3369"/>
                  <a:pt x="11008" y="3336"/>
                </a:cubicBezTo>
                <a:cubicBezTo>
                  <a:pt x="11108" y="3203"/>
                  <a:pt x="11208" y="3102"/>
                  <a:pt x="11342" y="3002"/>
                </a:cubicBezTo>
                <a:cubicBezTo>
                  <a:pt x="11375" y="2969"/>
                  <a:pt x="11442" y="2936"/>
                  <a:pt x="11409" y="2869"/>
                </a:cubicBezTo>
                <a:cubicBezTo>
                  <a:pt x="11389" y="2859"/>
                  <a:pt x="11369" y="2855"/>
                  <a:pt x="11350" y="2855"/>
                </a:cubicBezTo>
                <a:cubicBezTo>
                  <a:pt x="11303" y="2855"/>
                  <a:pt x="11256" y="2879"/>
                  <a:pt x="11208" y="2902"/>
                </a:cubicBezTo>
                <a:cubicBezTo>
                  <a:pt x="11142" y="2969"/>
                  <a:pt x="11075" y="3002"/>
                  <a:pt x="11008" y="3002"/>
                </a:cubicBezTo>
                <a:cubicBezTo>
                  <a:pt x="10978" y="3010"/>
                  <a:pt x="10946" y="3012"/>
                  <a:pt x="10914" y="3012"/>
                </a:cubicBezTo>
                <a:cubicBezTo>
                  <a:pt x="10856" y="3012"/>
                  <a:pt x="10796" y="3005"/>
                  <a:pt x="10741" y="3005"/>
                </a:cubicBezTo>
                <a:cubicBezTo>
                  <a:pt x="10691" y="3005"/>
                  <a:pt x="10645" y="3011"/>
                  <a:pt x="10608" y="3036"/>
                </a:cubicBezTo>
                <a:cubicBezTo>
                  <a:pt x="10608" y="3102"/>
                  <a:pt x="10741" y="3069"/>
                  <a:pt x="10708" y="3169"/>
                </a:cubicBezTo>
                <a:cubicBezTo>
                  <a:pt x="10675" y="3169"/>
                  <a:pt x="10608" y="3169"/>
                  <a:pt x="10575" y="3136"/>
                </a:cubicBezTo>
                <a:cubicBezTo>
                  <a:pt x="10541" y="3102"/>
                  <a:pt x="10541" y="3069"/>
                  <a:pt x="10541" y="3036"/>
                </a:cubicBezTo>
                <a:cubicBezTo>
                  <a:pt x="10525" y="3019"/>
                  <a:pt x="10475" y="3011"/>
                  <a:pt x="10420" y="3011"/>
                </a:cubicBezTo>
                <a:cubicBezTo>
                  <a:pt x="10366" y="3011"/>
                  <a:pt x="10308" y="3019"/>
                  <a:pt x="10274" y="3036"/>
                </a:cubicBezTo>
                <a:cubicBezTo>
                  <a:pt x="10208" y="3036"/>
                  <a:pt x="10141" y="3069"/>
                  <a:pt x="10141" y="3136"/>
                </a:cubicBezTo>
                <a:cubicBezTo>
                  <a:pt x="10161" y="3156"/>
                  <a:pt x="10189" y="3161"/>
                  <a:pt x="10221" y="3161"/>
                </a:cubicBezTo>
                <a:cubicBezTo>
                  <a:pt x="10254" y="3161"/>
                  <a:pt x="10290" y="3155"/>
                  <a:pt x="10322" y="3155"/>
                </a:cubicBezTo>
                <a:cubicBezTo>
                  <a:pt x="10362" y="3155"/>
                  <a:pt x="10395" y="3164"/>
                  <a:pt x="10408" y="3203"/>
                </a:cubicBezTo>
                <a:cubicBezTo>
                  <a:pt x="10374" y="3303"/>
                  <a:pt x="10241" y="3369"/>
                  <a:pt x="10241" y="3503"/>
                </a:cubicBezTo>
                <a:cubicBezTo>
                  <a:pt x="10274" y="3536"/>
                  <a:pt x="10308" y="3603"/>
                  <a:pt x="10374" y="3603"/>
                </a:cubicBezTo>
                <a:cubicBezTo>
                  <a:pt x="10408" y="3603"/>
                  <a:pt x="10441" y="3569"/>
                  <a:pt x="10475" y="3569"/>
                </a:cubicBezTo>
                <a:cubicBezTo>
                  <a:pt x="10508" y="3569"/>
                  <a:pt x="10508" y="3636"/>
                  <a:pt x="10541" y="3636"/>
                </a:cubicBezTo>
                <a:cubicBezTo>
                  <a:pt x="10608" y="3603"/>
                  <a:pt x="10675" y="3503"/>
                  <a:pt x="10741" y="3503"/>
                </a:cubicBezTo>
                <a:cubicBezTo>
                  <a:pt x="10841" y="3603"/>
                  <a:pt x="10641" y="3670"/>
                  <a:pt x="10541" y="3703"/>
                </a:cubicBezTo>
                <a:cubicBezTo>
                  <a:pt x="10441" y="3770"/>
                  <a:pt x="10274" y="3770"/>
                  <a:pt x="10174" y="3836"/>
                </a:cubicBezTo>
                <a:cubicBezTo>
                  <a:pt x="10151" y="3836"/>
                  <a:pt x="10042" y="3921"/>
                  <a:pt x="9969" y="3921"/>
                </a:cubicBezTo>
                <a:cubicBezTo>
                  <a:pt x="9940" y="3921"/>
                  <a:pt x="9917" y="3908"/>
                  <a:pt x="9907" y="3870"/>
                </a:cubicBezTo>
                <a:cubicBezTo>
                  <a:pt x="9907" y="3770"/>
                  <a:pt x="10008" y="3803"/>
                  <a:pt x="10041" y="3736"/>
                </a:cubicBezTo>
                <a:cubicBezTo>
                  <a:pt x="10016" y="3730"/>
                  <a:pt x="9993" y="3727"/>
                  <a:pt x="9971" y="3727"/>
                </a:cubicBezTo>
                <a:cubicBezTo>
                  <a:pt x="9871" y="3727"/>
                  <a:pt x="9789" y="3782"/>
                  <a:pt x="9707" y="3836"/>
                </a:cubicBezTo>
                <a:cubicBezTo>
                  <a:pt x="9541" y="3870"/>
                  <a:pt x="9274" y="3903"/>
                  <a:pt x="9240" y="4070"/>
                </a:cubicBezTo>
                <a:cubicBezTo>
                  <a:pt x="9240" y="4103"/>
                  <a:pt x="9274" y="4170"/>
                  <a:pt x="9240" y="4203"/>
                </a:cubicBezTo>
                <a:cubicBezTo>
                  <a:pt x="9240" y="4237"/>
                  <a:pt x="9107" y="4237"/>
                  <a:pt x="9074" y="4237"/>
                </a:cubicBezTo>
                <a:cubicBezTo>
                  <a:pt x="9007" y="4270"/>
                  <a:pt x="8940" y="4337"/>
                  <a:pt x="8873" y="4337"/>
                </a:cubicBezTo>
                <a:lnTo>
                  <a:pt x="8773" y="4337"/>
                </a:lnTo>
                <a:cubicBezTo>
                  <a:pt x="8707" y="4370"/>
                  <a:pt x="8707" y="4470"/>
                  <a:pt x="8640" y="4503"/>
                </a:cubicBezTo>
                <a:cubicBezTo>
                  <a:pt x="8607" y="4537"/>
                  <a:pt x="8540" y="4537"/>
                  <a:pt x="8506" y="4570"/>
                </a:cubicBezTo>
                <a:cubicBezTo>
                  <a:pt x="8473" y="4604"/>
                  <a:pt x="8473" y="4704"/>
                  <a:pt x="8406" y="4704"/>
                </a:cubicBezTo>
                <a:cubicBezTo>
                  <a:pt x="8399" y="4711"/>
                  <a:pt x="8392" y="4713"/>
                  <a:pt x="8385" y="4713"/>
                </a:cubicBezTo>
                <a:cubicBezTo>
                  <a:pt x="8365" y="4713"/>
                  <a:pt x="8342" y="4694"/>
                  <a:pt x="8311" y="4694"/>
                </a:cubicBezTo>
                <a:cubicBezTo>
                  <a:pt x="8300" y="4694"/>
                  <a:pt x="8287" y="4697"/>
                  <a:pt x="8273" y="4704"/>
                </a:cubicBezTo>
                <a:cubicBezTo>
                  <a:pt x="8273" y="4804"/>
                  <a:pt x="8306" y="4937"/>
                  <a:pt x="8273" y="5037"/>
                </a:cubicBezTo>
                <a:cubicBezTo>
                  <a:pt x="8173" y="5104"/>
                  <a:pt x="8073" y="5171"/>
                  <a:pt x="7973" y="5237"/>
                </a:cubicBezTo>
                <a:cubicBezTo>
                  <a:pt x="7906" y="5271"/>
                  <a:pt x="7839" y="5271"/>
                  <a:pt x="7773" y="5304"/>
                </a:cubicBezTo>
                <a:cubicBezTo>
                  <a:pt x="7706" y="5337"/>
                  <a:pt x="7673" y="5404"/>
                  <a:pt x="7606" y="5437"/>
                </a:cubicBezTo>
                <a:cubicBezTo>
                  <a:pt x="7472" y="5504"/>
                  <a:pt x="7306" y="5604"/>
                  <a:pt x="7306" y="5838"/>
                </a:cubicBezTo>
                <a:cubicBezTo>
                  <a:pt x="7306" y="5871"/>
                  <a:pt x="7306" y="5938"/>
                  <a:pt x="7306" y="5971"/>
                </a:cubicBezTo>
                <a:cubicBezTo>
                  <a:pt x="7339" y="6005"/>
                  <a:pt x="7306" y="6038"/>
                  <a:pt x="7306" y="6071"/>
                </a:cubicBezTo>
                <a:cubicBezTo>
                  <a:pt x="7339" y="6171"/>
                  <a:pt x="7372" y="6271"/>
                  <a:pt x="7306" y="6305"/>
                </a:cubicBezTo>
                <a:cubicBezTo>
                  <a:pt x="7206" y="6271"/>
                  <a:pt x="7105" y="6271"/>
                  <a:pt x="7005" y="6205"/>
                </a:cubicBezTo>
                <a:cubicBezTo>
                  <a:pt x="7005" y="6105"/>
                  <a:pt x="7039" y="6038"/>
                  <a:pt x="7039" y="5971"/>
                </a:cubicBezTo>
                <a:cubicBezTo>
                  <a:pt x="7039" y="5938"/>
                  <a:pt x="6972" y="5838"/>
                  <a:pt x="6905" y="5838"/>
                </a:cubicBezTo>
                <a:cubicBezTo>
                  <a:pt x="6899" y="5831"/>
                  <a:pt x="6892" y="5828"/>
                  <a:pt x="6885" y="5828"/>
                </a:cubicBezTo>
                <a:cubicBezTo>
                  <a:pt x="6857" y="5828"/>
                  <a:pt x="6825" y="5871"/>
                  <a:pt x="6772" y="5871"/>
                </a:cubicBezTo>
                <a:cubicBezTo>
                  <a:pt x="6705" y="5871"/>
                  <a:pt x="6672" y="5771"/>
                  <a:pt x="6605" y="5771"/>
                </a:cubicBezTo>
                <a:cubicBezTo>
                  <a:pt x="6538" y="5771"/>
                  <a:pt x="6472" y="5786"/>
                  <a:pt x="6405" y="5786"/>
                </a:cubicBezTo>
                <a:cubicBezTo>
                  <a:pt x="6372" y="5786"/>
                  <a:pt x="6338" y="5782"/>
                  <a:pt x="6305" y="5771"/>
                </a:cubicBezTo>
                <a:cubicBezTo>
                  <a:pt x="6171" y="5838"/>
                  <a:pt x="6138" y="5938"/>
                  <a:pt x="6005" y="5938"/>
                </a:cubicBezTo>
                <a:cubicBezTo>
                  <a:pt x="5938" y="5938"/>
                  <a:pt x="5905" y="5904"/>
                  <a:pt x="5838" y="5871"/>
                </a:cubicBezTo>
                <a:cubicBezTo>
                  <a:pt x="5816" y="5871"/>
                  <a:pt x="5764" y="5856"/>
                  <a:pt x="5712" y="5856"/>
                </a:cubicBezTo>
                <a:cubicBezTo>
                  <a:pt x="5686" y="5856"/>
                  <a:pt x="5660" y="5860"/>
                  <a:pt x="5638" y="5871"/>
                </a:cubicBezTo>
                <a:cubicBezTo>
                  <a:pt x="5504" y="5871"/>
                  <a:pt x="5404" y="5971"/>
                  <a:pt x="5304" y="6005"/>
                </a:cubicBezTo>
                <a:cubicBezTo>
                  <a:pt x="5204" y="6071"/>
                  <a:pt x="5071" y="6138"/>
                  <a:pt x="5037" y="6238"/>
                </a:cubicBezTo>
                <a:cubicBezTo>
                  <a:pt x="5004" y="6305"/>
                  <a:pt x="5037" y="6371"/>
                  <a:pt x="5004" y="6405"/>
                </a:cubicBezTo>
                <a:cubicBezTo>
                  <a:pt x="5004" y="6438"/>
                  <a:pt x="4971" y="6472"/>
                  <a:pt x="4937" y="6505"/>
                </a:cubicBezTo>
                <a:cubicBezTo>
                  <a:pt x="4871" y="6672"/>
                  <a:pt x="4804" y="6872"/>
                  <a:pt x="4837" y="7105"/>
                </a:cubicBezTo>
                <a:cubicBezTo>
                  <a:pt x="4871" y="7139"/>
                  <a:pt x="4937" y="7305"/>
                  <a:pt x="4971" y="7339"/>
                </a:cubicBezTo>
                <a:cubicBezTo>
                  <a:pt x="5004" y="7406"/>
                  <a:pt x="5137" y="7472"/>
                  <a:pt x="5204" y="7472"/>
                </a:cubicBezTo>
                <a:cubicBezTo>
                  <a:pt x="5271" y="7472"/>
                  <a:pt x="5338" y="7439"/>
                  <a:pt x="5371" y="7406"/>
                </a:cubicBezTo>
                <a:lnTo>
                  <a:pt x="5571" y="7406"/>
                </a:lnTo>
                <a:cubicBezTo>
                  <a:pt x="5738" y="7339"/>
                  <a:pt x="5704" y="7105"/>
                  <a:pt x="5871" y="7039"/>
                </a:cubicBezTo>
                <a:cubicBezTo>
                  <a:pt x="5938" y="7005"/>
                  <a:pt x="6038" y="7005"/>
                  <a:pt x="6138" y="7005"/>
                </a:cubicBezTo>
                <a:cubicBezTo>
                  <a:pt x="6205" y="7039"/>
                  <a:pt x="6205" y="7105"/>
                  <a:pt x="6205" y="7139"/>
                </a:cubicBezTo>
                <a:cubicBezTo>
                  <a:pt x="6205" y="7172"/>
                  <a:pt x="6171" y="7205"/>
                  <a:pt x="6138" y="7272"/>
                </a:cubicBezTo>
                <a:cubicBezTo>
                  <a:pt x="6138" y="7305"/>
                  <a:pt x="6105" y="7372"/>
                  <a:pt x="6105" y="7406"/>
                </a:cubicBezTo>
                <a:cubicBezTo>
                  <a:pt x="6071" y="7472"/>
                  <a:pt x="6038" y="7506"/>
                  <a:pt x="6005" y="7539"/>
                </a:cubicBezTo>
                <a:cubicBezTo>
                  <a:pt x="6005" y="7572"/>
                  <a:pt x="6005" y="7606"/>
                  <a:pt x="6005" y="7639"/>
                </a:cubicBezTo>
                <a:cubicBezTo>
                  <a:pt x="5971" y="7706"/>
                  <a:pt x="5905" y="7739"/>
                  <a:pt x="5938" y="7772"/>
                </a:cubicBezTo>
                <a:cubicBezTo>
                  <a:pt x="6000" y="7797"/>
                  <a:pt x="6066" y="7804"/>
                  <a:pt x="6131" y="7804"/>
                </a:cubicBezTo>
                <a:cubicBezTo>
                  <a:pt x="6203" y="7804"/>
                  <a:pt x="6274" y="7796"/>
                  <a:pt x="6339" y="7796"/>
                </a:cubicBezTo>
                <a:cubicBezTo>
                  <a:pt x="6374" y="7796"/>
                  <a:pt x="6408" y="7798"/>
                  <a:pt x="6438" y="7806"/>
                </a:cubicBezTo>
                <a:cubicBezTo>
                  <a:pt x="6505" y="7806"/>
                  <a:pt x="6638" y="7873"/>
                  <a:pt x="6605" y="7973"/>
                </a:cubicBezTo>
                <a:cubicBezTo>
                  <a:pt x="6605" y="8039"/>
                  <a:pt x="6572" y="8073"/>
                  <a:pt x="6572" y="8139"/>
                </a:cubicBezTo>
                <a:cubicBezTo>
                  <a:pt x="6538" y="8239"/>
                  <a:pt x="6505" y="8373"/>
                  <a:pt x="6505" y="8440"/>
                </a:cubicBezTo>
                <a:cubicBezTo>
                  <a:pt x="6505" y="8573"/>
                  <a:pt x="6672" y="8773"/>
                  <a:pt x="6805" y="8773"/>
                </a:cubicBezTo>
                <a:cubicBezTo>
                  <a:pt x="6939" y="8773"/>
                  <a:pt x="7008" y="8688"/>
                  <a:pt x="7116" y="8688"/>
                </a:cubicBezTo>
                <a:cubicBezTo>
                  <a:pt x="7143" y="8688"/>
                  <a:pt x="7172" y="8693"/>
                  <a:pt x="7206" y="8706"/>
                </a:cubicBezTo>
                <a:cubicBezTo>
                  <a:pt x="7272" y="8740"/>
                  <a:pt x="7339" y="8840"/>
                  <a:pt x="7406" y="8840"/>
                </a:cubicBezTo>
                <a:cubicBezTo>
                  <a:pt x="7439" y="8840"/>
                  <a:pt x="7539" y="8740"/>
                  <a:pt x="7572" y="8673"/>
                </a:cubicBezTo>
                <a:cubicBezTo>
                  <a:pt x="7606" y="8606"/>
                  <a:pt x="7606" y="8540"/>
                  <a:pt x="7673" y="8506"/>
                </a:cubicBezTo>
                <a:cubicBezTo>
                  <a:pt x="7773" y="8440"/>
                  <a:pt x="7839" y="8473"/>
                  <a:pt x="7939" y="8440"/>
                </a:cubicBezTo>
                <a:cubicBezTo>
                  <a:pt x="7973" y="8406"/>
                  <a:pt x="8039" y="8373"/>
                  <a:pt x="8073" y="8340"/>
                </a:cubicBezTo>
                <a:cubicBezTo>
                  <a:pt x="8100" y="8340"/>
                  <a:pt x="8126" y="8297"/>
                  <a:pt x="8153" y="8297"/>
                </a:cubicBezTo>
                <a:cubicBezTo>
                  <a:pt x="8160" y="8297"/>
                  <a:pt x="8166" y="8300"/>
                  <a:pt x="8173" y="8306"/>
                </a:cubicBezTo>
                <a:cubicBezTo>
                  <a:pt x="8240" y="8373"/>
                  <a:pt x="8106" y="8406"/>
                  <a:pt x="8173" y="8473"/>
                </a:cubicBezTo>
                <a:cubicBezTo>
                  <a:pt x="8184" y="8477"/>
                  <a:pt x="8195" y="8478"/>
                  <a:pt x="8205" y="8478"/>
                </a:cubicBezTo>
                <a:cubicBezTo>
                  <a:pt x="8288" y="8478"/>
                  <a:pt x="8347" y="8373"/>
                  <a:pt x="8406" y="8373"/>
                </a:cubicBezTo>
                <a:cubicBezTo>
                  <a:pt x="8440" y="8373"/>
                  <a:pt x="8506" y="8406"/>
                  <a:pt x="8540" y="8440"/>
                </a:cubicBezTo>
                <a:cubicBezTo>
                  <a:pt x="8607" y="8473"/>
                  <a:pt x="8640" y="8540"/>
                  <a:pt x="8707" y="8540"/>
                </a:cubicBezTo>
                <a:lnTo>
                  <a:pt x="8873" y="8540"/>
                </a:lnTo>
                <a:cubicBezTo>
                  <a:pt x="8940" y="8540"/>
                  <a:pt x="8973" y="8606"/>
                  <a:pt x="9040" y="8606"/>
                </a:cubicBezTo>
                <a:cubicBezTo>
                  <a:pt x="9107" y="8606"/>
                  <a:pt x="9140" y="8540"/>
                  <a:pt x="9207" y="8506"/>
                </a:cubicBezTo>
                <a:cubicBezTo>
                  <a:pt x="9340" y="8506"/>
                  <a:pt x="9407" y="8540"/>
                  <a:pt x="9440" y="8606"/>
                </a:cubicBezTo>
                <a:cubicBezTo>
                  <a:pt x="9450" y="8611"/>
                  <a:pt x="9459" y="8613"/>
                  <a:pt x="9466" y="8613"/>
                </a:cubicBezTo>
                <a:cubicBezTo>
                  <a:pt x="9501" y="8613"/>
                  <a:pt x="9513" y="8566"/>
                  <a:pt x="9548" y="8566"/>
                </a:cubicBezTo>
                <a:cubicBezTo>
                  <a:pt x="9556" y="8566"/>
                  <a:pt x="9564" y="8568"/>
                  <a:pt x="9574" y="8573"/>
                </a:cubicBezTo>
                <a:cubicBezTo>
                  <a:pt x="9541" y="8640"/>
                  <a:pt x="9607" y="8673"/>
                  <a:pt x="9607" y="8706"/>
                </a:cubicBezTo>
                <a:cubicBezTo>
                  <a:pt x="9641" y="8740"/>
                  <a:pt x="9641" y="8773"/>
                  <a:pt x="9641" y="8807"/>
                </a:cubicBezTo>
                <a:cubicBezTo>
                  <a:pt x="9674" y="8840"/>
                  <a:pt x="9741" y="8840"/>
                  <a:pt x="9807" y="8873"/>
                </a:cubicBezTo>
                <a:cubicBezTo>
                  <a:pt x="9874" y="8907"/>
                  <a:pt x="9907" y="8973"/>
                  <a:pt x="9941" y="9040"/>
                </a:cubicBezTo>
                <a:cubicBezTo>
                  <a:pt x="10008" y="9107"/>
                  <a:pt x="10141" y="9173"/>
                  <a:pt x="10208" y="9207"/>
                </a:cubicBezTo>
                <a:cubicBezTo>
                  <a:pt x="10308" y="9207"/>
                  <a:pt x="10374" y="9173"/>
                  <a:pt x="10441" y="9173"/>
                </a:cubicBezTo>
                <a:cubicBezTo>
                  <a:pt x="10608" y="9207"/>
                  <a:pt x="10708" y="9274"/>
                  <a:pt x="10808" y="9374"/>
                </a:cubicBezTo>
                <a:cubicBezTo>
                  <a:pt x="10875" y="9407"/>
                  <a:pt x="10908" y="9440"/>
                  <a:pt x="10942" y="9507"/>
                </a:cubicBezTo>
                <a:cubicBezTo>
                  <a:pt x="10942" y="9540"/>
                  <a:pt x="10942" y="9574"/>
                  <a:pt x="10975" y="9640"/>
                </a:cubicBezTo>
                <a:cubicBezTo>
                  <a:pt x="11008" y="9741"/>
                  <a:pt x="11142" y="9774"/>
                  <a:pt x="11075" y="9941"/>
                </a:cubicBezTo>
                <a:cubicBezTo>
                  <a:pt x="11108" y="9974"/>
                  <a:pt x="11142" y="10007"/>
                  <a:pt x="11208" y="10041"/>
                </a:cubicBezTo>
                <a:cubicBezTo>
                  <a:pt x="11242" y="10074"/>
                  <a:pt x="11275" y="10107"/>
                  <a:pt x="11342" y="10141"/>
                </a:cubicBezTo>
                <a:cubicBezTo>
                  <a:pt x="11375" y="10141"/>
                  <a:pt x="11409" y="10107"/>
                  <a:pt x="11442" y="10107"/>
                </a:cubicBezTo>
                <a:cubicBezTo>
                  <a:pt x="11509" y="10107"/>
                  <a:pt x="11575" y="10141"/>
                  <a:pt x="11642" y="10174"/>
                </a:cubicBezTo>
                <a:cubicBezTo>
                  <a:pt x="11709" y="10208"/>
                  <a:pt x="11742" y="10208"/>
                  <a:pt x="11775" y="10241"/>
                </a:cubicBezTo>
                <a:cubicBezTo>
                  <a:pt x="11809" y="10241"/>
                  <a:pt x="11842" y="10341"/>
                  <a:pt x="11876" y="10374"/>
                </a:cubicBezTo>
                <a:lnTo>
                  <a:pt x="12042" y="10374"/>
                </a:lnTo>
                <a:cubicBezTo>
                  <a:pt x="12109" y="10374"/>
                  <a:pt x="12209" y="10441"/>
                  <a:pt x="12309" y="10441"/>
                </a:cubicBezTo>
                <a:cubicBezTo>
                  <a:pt x="12343" y="10441"/>
                  <a:pt x="12376" y="10408"/>
                  <a:pt x="12409" y="10408"/>
                </a:cubicBezTo>
                <a:cubicBezTo>
                  <a:pt x="12509" y="10408"/>
                  <a:pt x="12576" y="10474"/>
                  <a:pt x="12643" y="10541"/>
                </a:cubicBezTo>
                <a:cubicBezTo>
                  <a:pt x="11742" y="12009"/>
                  <a:pt x="10274" y="13110"/>
                  <a:pt x="8540" y="13510"/>
                </a:cubicBezTo>
                <a:cubicBezTo>
                  <a:pt x="8540" y="13443"/>
                  <a:pt x="8506" y="13376"/>
                  <a:pt x="8506" y="13310"/>
                </a:cubicBezTo>
                <a:cubicBezTo>
                  <a:pt x="8506" y="13176"/>
                  <a:pt x="8540" y="13076"/>
                  <a:pt x="8506" y="12943"/>
                </a:cubicBezTo>
                <a:cubicBezTo>
                  <a:pt x="8506" y="12843"/>
                  <a:pt x="8473" y="12676"/>
                  <a:pt x="8440" y="12609"/>
                </a:cubicBezTo>
                <a:cubicBezTo>
                  <a:pt x="8406" y="12543"/>
                  <a:pt x="8240" y="12442"/>
                  <a:pt x="8140" y="12376"/>
                </a:cubicBezTo>
                <a:cubicBezTo>
                  <a:pt x="8106" y="12342"/>
                  <a:pt x="8039" y="12342"/>
                  <a:pt x="7973" y="12309"/>
                </a:cubicBezTo>
                <a:cubicBezTo>
                  <a:pt x="7839" y="12276"/>
                  <a:pt x="7606" y="12142"/>
                  <a:pt x="7572" y="12009"/>
                </a:cubicBezTo>
                <a:cubicBezTo>
                  <a:pt x="7539" y="11975"/>
                  <a:pt x="7539" y="11942"/>
                  <a:pt x="7539" y="11875"/>
                </a:cubicBezTo>
                <a:cubicBezTo>
                  <a:pt x="7506" y="11809"/>
                  <a:pt x="7439" y="11742"/>
                  <a:pt x="7372" y="11675"/>
                </a:cubicBezTo>
                <a:cubicBezTo>
                  <a:pt x="7306" y="11542"/>
                  <a:pt x="7206" y="11342"/>
                  <a:pt x="7105" y="11208"/>
                </a:cubicBezTo>
                <a:cubicBezTo>
                  <a:pt x="7072" y="11142"/>
                  <a:pt x="7039" y="11041"/>
                  <a:pt x="6972" y="10975"/>
                </a:cubicBezTo>
                <a:cubicBezTo>
                  <a:pt x="6939" y="10941"/>
                  <a:pt x="6839" y="10908"/>
                  <a:pt x="6839" y="10875"/>
                </a:cubicBezTo>
                <a:cubicBezTo>
                  <a:pt x="6805" y="10808"/>
                  <a:pt x="6772" y="10708"/>
                  <a:pt x="6772" y="10641"/>
                </a:cubicBezTo>
                <a:cubicBezTo>
                  <a:pt x="6772" y="10574"/>
                  <a:pt x="6939" y="10508"/>
                  <a:pt x="6939" y="10441"/>
                </a:cubicBezTo>
                <a:cubicBezTo>
                  <a:pt x="6939" y="10408"/>
                  <a:pt x="6839" y="10374"/>
                  <a:pt x="6839" y="10308"/>
                </a:cubicBezTo>
                <a:cubicBezTo>
                  <a:pt x="6805" y="10208"/>
                  <a:pt x="6839" y="10141"/>
                  <a:pt x="6905" y="10041"/>
                </a:cubicBezTo>
                <a:cubicBezTo>
                  <a:pt x="6905" y="10007"/>
                  <a:pt x="6939" y="9941"/>
                  <a:pt x="6939" y="9941"/>
                </a:cubicBezTo>
                <a:cubicBezTo>
                  <a:pt x="6972" y="9874"/>
                  <a:pt x="7039" y="9874"/>
                  <a:pt x="7072" y="9841"/>
                </a:cubicBezTo>
                <a:cubicBezTo>
                  <a:pt x="7072" y="9807"/>
                  <a:pt x="7105" y="9741"/>
                  <a:pt x="7139" y="9707"/>
                </a:cubicBezTo>
                <a:cubicBezTo>
                  <a:pt x="7206" y="9640"/>
                  <a:pt x="7272" y="9607"/>
                  <a:pt x="7306" y="9540"/>
                </a:cubicBezTo>
                <a:cubicBezTo>
                  <a:pt x="7339" y="9474"/>
                  <a:pt x="7339" y="9207"/>
                  <a:pt x="7306" y="9107"/>
                </a:cubicBezTo>
                <a:cubicBezTo>
                  <a:pt x="7306" y="9073"/>
                  <a:pt x="7239" y="9007"/>
                  <a:pt x="7239" y="8973"/>
                </a:cubicBezTo>
                <a:cubicBezTo>
                  <a:pt x="7206" y="8873"/>
                  <a:pt x="7206" y="8773"/>
                  <a:pt x="7105" y="8773"/>
                </a:cubicBezTo>
                <a:cubicBezTo>
                  <a:pt x="7039" y="8773"/>
                  <a:pt x="7005" y="8840"/>
                  <a:pt x="6972" y="8873"/>
                </a:cubicBezTo>
                <a:cubicBezTo>
                  <a:pt x="6939" y="8940"/>
                  <a:pt x="6939" y="9007"/>
                  <a:pt x="6905" y="9007"/>
                </a:cubicBezTo>
                <a:cubicBezTo>
                  <a:pt x="6894" y="9010"/>
                  <a:pt x="6884" y="9012"/>
                  <a:pt x="6875" y="9012"/>
                </a:cubicBezTo>
                <a:cubicBezTo>
                  <a:pt x="6797" y="9012"/>
                  <a:pt x="6761" y="8903"/>
                  <a:pt x="6672" y="8873"/>
                </a:cubicBezTo>
                <a:lnTo>
                  <a:pt x="6538" y="8873"/>
                </a:lnTo>
                <a:cubicBezTo>
                  <a:pt x="6472" y="8840"/>
                  <a:pt x="6438" y="8740"/>
                  <a:pt x="6372" y="8673"/>
                </a:cubicBezTo>
                <a:cubicBezTo>
                  <a:pt x="6305" y="8640"/>
                  <a:pt x="6238" y="8673"/>
                  <a:pt x="6205" y="8606"/>
                </a:cubicBezTo>
                <a:cubicBezTo>
                  <a:pt x="6205" y="8573"/>
                  <a:pt x="6205" y="8506"/>
                  <a:pt x="6205" y="8473"/>
                </a:cubicBezTo>
                <a:cubicBezTo>
                  <a:pt x="6105" y="8406"/>
                  <a:pt x="6038" y="8239"/>
                  <a:pt x="5938" y="8206"/>
                </a:cubicBezTo>
                <a:cubicBezTo>
                  <a:pt x="5905" y="8173"/>
                  <a:pt x="5805" y="8173"/>
                  <a:pt x="5704" y="8139"/>
                </a:cubicBezTo>
                <a:cubicBezTo>
                  <a:pt x="5671" y="8139"/>
                  <a:pt x="5638" y="8106"/>
                  <a:pt x="5604" y="8106"/>
                </a:cubicBezTo>
                <a:cubicBezTo>
                  <a:pt x="5571" y="8073"/>
                  <a:pt x="5504" y="8073"/>
                  <a:pt x="5471" y="8073"/>
                </a:cubicBezTo>
                <a:cubicBezTo>
                  <a:pt x="5338" y="8006"/>
                  <a:pt x="5237" y="7772"/>
                  <a:pt x="5071" y="7772"/>
                </a:cubicBezTo>
                <a:cubicBezTo>
                  <a:pt x="4971" y="7772"/>
                  <a:pt x="4904" y="7839"/>
                  <a:pt x="4837" y="7839"/>
                </a:cubicBezTo>
                <a:cubicBezTo>
                  <a:pt x="4770" y="7839"/>
                  <a:pt x="4637" y="7772"/>
                  <a:pt x="4537" y="7739"/>
                </a:cubicBezTo>
                <a:cubicBezTo>
                  <a:pt x="4470" y="7706"/>
                  <a:pt x="4370" y="7672"/>
                  <a:pt x="4270" y="7639"/>
                </a:cubicBezTo>
                <a:cubicBezTo>
                  <a:pt x="4203" y="7606"/>
                  <a:pt x="4170" y="7539"/>
                  <a:pt x="4103" y="7506"/>
                </a:cubicBezTo>
                <a:cubicBezTo>
                  <a:pt x="4070" y="7506"/>
                  <a:pt x="4003" y="7506"/>
                  <a:pt x="3970" y="7472"/>
                </a:cubicBezTo>
                <a:cubicBezTo>
                  <a:pt x="3937" y="7472"/>
                  <a:pt x="3870" y="7406"/>
                  <a:pt x="3836" y="7372"/>
                </a:cubicBezTo>
                <a:cubicBezTo>
                  <a:pt x="3770" y="7339"/>
                  <a:pt x="3703" y="7272"/>
                  <a:pt x="3703" y="7205"/>
                </a:cubicBezTo>
                <a:cubicBezTo>
                  <a:pt x="3703" y="7172"/>
                  <a:pt x="3770" y="7105"/>
                  <a:pt x="3770" y="7039"/>
                </a:cubicBezTo>
                <a:cubicBezTo>
                  <a:pt x="3770" y="6872"/>
                  <a:pt x="3636" y="6738"/>
                  <a:pt x="3570" y="6638"/>
                </a:cubicBezTo>
                <a:cubicBezTo>
                  <a:pt x="3503" y="6572"/>
                  <a:pt x="3436" y="6505"/>
                  <a:pt x="3369" y="6405"/>
                </a:cubicBezTo>
                <a:cubicBezTo>
                  <a:pt x="3369" y="6371"/>
                  <a:pt x="3369" y="6371"/>
                  <a:pt x="3369" y="6305"/>
                </a:cubicBezTo>
                <a:cubicBezTo>
                  <a:pt x="3336" y="6271"/>
                  <a:pt x="3269" y="6205"/>
                  <a:pt x="3236" y="6138"/>
                </a:cubicBezTo>
                <a:cubicBezTo>
                  <a:pt x="3203" y="6071"/>
                  <a:pt x="3103" y="6005"/>
                  <a:pt x="3103" y="5938"/>
                </a:cubicBezTo>
                <a:cubicBezTo>
                  <a:pt x="3069" y="5871"/>
                  <a:pt x="3136" y="5771"/>
                  <a:pt x="3103" y="5704"/>
                </a:cubicBezTo>
                <a:cubicBezTo>
                  <a:pt x="3078" y="5655"/>
                  <a:pt x="3040" y="5633"/>
                  <a:pt x="3002" y="5633"/>
                </a:cubicBezTo>
                <a:cubicBezTo>
                  <a:pt x="2936" y="5633"/>
                  <a:pt x="2869" y="5699"/>
                  <a:pt x="2869" y="5804"/>
                </a:cubicBezTo>
                <a:cubicBezTo>
                  <a:pt x="2869" y="5838"/>
                  <a:pt x="2936" y="5904"/>
                  <a:pt x="2969" y="5971"/>
                </a:cubicBezTo>
                <a:cubicBezTo>
                  <a:pt x="3003" y="6005"/>
                  <a:pt x="3003" y="6071"/>
                  <a:pt x="3003" y="6138"/>
                </a:cubicBezTo>
                <a:cubicBezTo>
                  <a:pt x="3036" y="6205"/>
                  <a:pt x="3103" y="6238"/>
                  <a:pt x="3103" y="6305"/>
                </a:cubicBezTo>
                <a:cubicBezTo>
                  <a:pt x="3136" y="6438"/>
                  <a:pt x="3136" y="6538"/>
                  <a:pt x="3169" y="6605"/>
                </a:cubicBezTo>
                <a:cubicBezTo>
                  <a:pt x="3203" y="6672"/>
                  <a:pt x="3303" y="6705"/>
                  <a:pt x="3236" y="6772"/>
                </a:cubicBezTo>
                <a:cubicBezTo>
                  <a:pt x="3227" y="6776"/>
                  <a:pt x="3218" y="6778"/>
                  <a:pt x="3210" y="6778"/>
                </a:cubicBezTo>
                <a:cubicBezTo>
                  <a:pt x="3160" y="6778"/>
                  <a:pt x="3131" y="6700"/>
                  <a:pt x="3103" y="6672"/>
                </a:cubicBezTo>
                <a:cubicBezTo>
                  <a:pt x="3069" y="6672"/>
                  <a:pt x="2969" y="6605"/>
                  <a:pt x="2969" y="6572"/>
                </a:cubicBezTo>
                <a:cubicBezTo>
                  <a:pt x="2969" y="6505"/>
                  <a:pt x="3003" y="6438"/>
                  <a:pt x="2969" y="6405"/>
                </a:cubicBezTo>
                <a:cubicBezTo>
                  <a:pt x="2969" y="6305"/>
                  <a:pt x="2736" y="6305"/>
                  <a:pt x="2736" y="6171"/>
                </a:cubicBezTo>
                <a:cubicBezTo>
                  <a:pt x="2736" y="6105"/>
                  <a:pt x="2836" y="6105"/>
                  <a:pt x="2836" y="6038"/>
                </a:cubicBezTo>
                <a:cubicBezTo>
                  <a:pt x="2836" y="5971"/>
                  <a:pt x="2736" y="5904"/>
                  <a:pt x="2702" y="5838"/>
                </a:cubicBezTo>
                <a:cubicBezTo>
                  <a:pt x="2702" y="5771"/>
                  <a:pt x="2702" y="5704"/>
                  <a:pt x="2669" y="5604"/>
                </a:cubicBezTo>
                <a:cubicBezTo>
                  <a:pt x="2669" y="5538"/>
                  <a:pt x="2669" y="5471"/>
                  <a:pt x="2669" y="5404"/>
                </a:cubicBezTo>
                <a:cubicBezTo>
                  <a:pt x="2636" y="5337"/>
                  <a:pt x="2569" y="5271"/>
                  <a:pt x="2536" y="5237"/>
                </a:cubicBezTo>
                <a:cubicBezTo>
                  <a:pt x="2469" y="5204"/>
                  <a:pt x="2402" y="5237"/>
                  <a:pt x="2369" y="5171"/>
                </a:cubicBezTo>
                <a:cubicBezTo>
                  <a:pt x="2335" y="5137"/>
                  <a:pt x="2335" y="5037"/>
                  <a:pt x="2335" y="4970"/>
                </a:cubicBezTo>
                <a:cubicBezTo>
                  <a:pt x="2302" y="4870"/>
                  <a:pt x="2302" y="4770"/>
                  <a:pt x="2302" y="4704"/>
                </a:cubicBezTo>
                <a:cubicBezTo>
                  <a:pt x="2302" y="4604"/>
                  <a:pt x="2302" y="4503"/>
                  <a:pt x="2302" y="4403"/>
                </a:cubicBezTo>
                <a:cubicBezTo>
                  <a:pt x="2335" y="4303"/>
                  <a:pt x="2402" y="4270"/>
                  <a:pt x="2469" y="4203"/>
                </a:cubicBezTo>
                <a:cubicBezTo>
                  <a:pt x="2469" y="4170"/>
                  <a:pt x="2469" y="4103"/>
                  <a:pt x="2502" y="4036"/>
                </a:cubicBezTo>
                <a:cubicBezTo>
                  <a:pt x="2569" y="3936"/>
                  <a:pt x="2702" y="3870"/>
                  <a:pt x="2769" y="3770"/>
                </a:cubicBezTo>
                <a:cubicBezTo>
                  <a:pt x="2869" y="3670"/>
                  <a:pt x="2936" y="3569"/>
                  <a:pt x="3003" y="3436"/>
                </a:cubicBezTo>
                <a:cubicBezTo>
                  <a:pt x="3003" y="3403"/>
                  <a:pt x="3069" y="3303"/>
                  <a:pt x="3036" y="3236"/>
                </a:cubicBezTo>
                <a:cubicBezTo>
                  <a:pt x="3036" y="3169"/>
                  <a:pt x="2902" y="3102"/>
                  <a:pt x="2902" y="3036"/>
                </a:cubicBezTo>
                <a:cubicBezTo>
                  <a:pt x="2936" y="2969"/>
                  <a:pt x="3003" y="2969"/>
                  <a:pt x="3003" y="2936"/>
                </a:cubicBezTo>
                <a:cubicBezTo>
                  <a:pt x="3036" y="2902"/>
                  <a:pt x="3036" y="2802"/>
                  <a:pt x="3036" y="2769"/>
                </a:cubicBezTo>
                <a:cubicBezTo>
                  <a:pt x="3036" y="2702"/>
                  <a:pt x="3003" y="2635"/>
                  <a:pt x="3003" y="2569"/>
                </a:cubicBezTo>
                <a:cubicBezTo>
                  <a:pt x="3036" y="2502"/>
                  <a:pt x="3136" y="2469"/>
                  <a:pt x="3069" y="2402"/>
                </a:cubicBezTo>
                <a:cubicBezTo>
                  <a:pt x="3060" y="2384"/>
                  <a:pt x="3046" y="2378"/>
                  <a:pt x="3028" y="2378"/>
                </a:cubicBezTo>
                <a:cubicBezTo>
                  <a:pt x="3000" y="2378"/>
                  <a:pt x="2965" y="2393"/>
                  <a:pt x="2930" y="2393"/>
                </a:cubicBezTo>
                <a:cubicBezTo>
                  <a:pt x="2909" y="2393"/>
                  <a:pt x="2888" y="2387"/>
                  <a:pt x="2869" y="2369"/>
                </a:cubicBezTo>
                <a:cubicBezTo>
                  <a:pt x="2836" y="2335"/>
                  <a:pt x="2902" y="2302"/>
                  <a:pt x="2902" y="2202"/>
                </a:cubicBezTo>
                <a:cubicBezTo>
                  <a:pt x="2902" y="2168"/>
                  <a:pt x="2869" y="2135"/>
                  <a:pt x="2869" y="2102"/>
                </a:cubicBezTo>
                <a:cubicBezTo>
                  <a:pt x="2869" y="2068"/>
                  <a:pt x="2936" y="2035"/>
                  <a:pt x="2936" y="2002"/>
                </a:cubicBezTo>
                <a:cubicBezTo>
                  <a:pt x="2902" y="1968"/>
                  <a:pt x="2869" y="1902"/>
                  <a:pt x="2836" y="1835"/>
                </a:cubicBezTo>
                <a:cubicBezTo>
                  <a:pt x="3703" y="1168"/>
                  <a:pt x="4737" y="667"/>
                  <a:pt x="5838" y="467"/>
                </a:cubicBezTo>
                <a:cubicBezTo>
                  <a:pt x="5838" y="501"/>
                  <a:pt x="5871" y="534"/>
                  <a:pt x="5905" y="534"/>
                </a:cubicBezTo>
                <a:cubicBezTo>
                  <a:pt x="5927" y="523"/>
                  <a:pt x="5949" y="519"/>
                  <a:pt x="5971" y="519"/>
                </a:cubicBezTo>
                <a:cubicBezTo>
                  <a:pt x="6016" y="519"/>
                  <a:pt x="6060" y="534"/>
                  <a:pt x="6105" y="534"/>
                </a:cubicBezTo>
                <a:cubicBezTo>
                  <a:pt x="6149" y="534"/>
                  <a:pt x="6194" y="519"/>
                  <a:pt x="6238" y="519"/>
                </a:cubicBezTo>
                <a:cubicBezTo>
                  <a:pt x="6260" y="519"/>
                  <a:pt x="6283" y="523"/>
                  <a:pt x="6305" y="534"/>
                </a:cubicBezTo>
                <a:cubicBezTo>
                  <a:pt x="6412" y="534"/>
                  <a:pt x="6561" y="619"/>
                  <a:pt x="6668" y="619"/>
                </a:cubicBezTo>
                <a:cubicBezTo>
                  <a:pt x="6695" y="619"/>
                  <a:pt x="6719" y="614"/>
                  <a:pt x="6739" y="601"/>
                </a:cubicBezTo>
                <a:cubicBezTo>
                  <a:pt x="6772" y="601"/>
                  <a:pt x="6772" y="567"/>
                  <a:pt x="6805" y="501"/>
                </a:cubicBezTo>
                <a:cubicBezTo>
                  <a:pt x="6805" y="467"/>
                  <a:pt x="6839" y="434"/>
                  <a:pt x="6872" y="367"/>
                </a:cubicBezTo>
                <a:close/>
                <a:moveTo>
                  <a:pt x="6805" y="0"/>
                </a:moveTo>
                <a:cubicBezTo>
                  <a:pt x="6105" y="0"/>
                  <a:pt x="5404" y="134"/>
                  <a:pt x="4770" y="367"/>
                </a:cubicBezTo>
                <a:cubicBezTo>
                  <a:pt x="4670" y="401"/>
                  <a:pt x="4570" y="434"/>
                  <a:pt x="4470" y="467"/>
                </a:cubicBezTo>
                <a:cubicBezTo>
                  <a:pt x="4437" y="501"/>
                  <a:pt x="4404" y="501"/>
                  <a:pt x="4370" y="501"/>
                </a:cubicBezTo>
                <a:cubicBezTo>
                  <a:pt x="4270" y="534"/>
                  <a:pt x="4203" y="567"/>
                  <a:pt x="4137" y="601"/>
                </a:cubicBezTo>
                <a:cubicBezTo>
                  <a:pt x="4037" y="634"/>
                  <a:pt x="3937" y="701"/>
                  <a:pt x="3836" y="767"/>
                </a:cubicBezTo>
                <a:cubicBezTo>
                  <a:pt x="3736" y="801"/>
                  <a:pt x="3636" y="868"/>
                  <a:pt x="3536" y="934"/>
                </a:cubicBezTo>
                <a:cubicBezTo>
                  <a:pt x="3136" y="1134"/>
                  <a:pt x="2769" y="1401"/>
                  <a:pt x="2435" y="1701"/>
                </a:cubicBezTo>
                <a:cubicBezTo>
                  <a:pt x="2369" y="1735"/>
                  <a:pt x="2335" y="1768"/>
                  <a:pt x="2302" y="1802"/>
                </a:cubicBezTo>
                <a:cubicBezTo>
                  <a:pt x="2202" y="1902"/>
                  <a:pt x="2135" y="1968"/>
                  <a:pt x="2069" y="2035"/>
                </a:cubicBezTo>
                <a:cubicBezTo>
                  <a:pt x="1968" y="2135"/>
                  <a:pt x="1902" y="2202"/>
                  <a:pt x="1835" y="2302"/>
                </a:cubicBezTo>
                <a:cubicBezTo>
                  <a:pt x="1702" y="2402"/>
                  <a:pt x="1602" y="2535"/>
                  <a:pt x="1501" y="2669"/>
                </a:cubicBezTo>
                <a:cubicBezTo>
                  <a:pt x="1301" y="2936"/>
                  <a:pt x="1101" y="3236"/>
                  <a:pt x="934" y="3536"/>
                </a:cubicBezTo>
                <a:cubicBezTo>
                  <a:pt x="868" y="3636"/>
                  <a:pt x="834" y="3736"/>
                  <a:pt x="768" y="3836"/>
                </a:cubicBezTo>
                <a:cubicBezTo>
                  <a:pt x="734" y="3870"/>
                  <a:pt x="701" y="3936"/>
                  <a:pt x="701" y="3970"/>
                </a:cubicBezTo>
                <a:cubicBezTo>
                  <a:pt x="601" y="4137"/>
                  <a:pt x="534" y="4303"/>
                  <a:pt x="501" y="4437"/>
                </a:cubicBezTo>
                <a:lnTo>
                  <a:pt x="434" y="4604"/>
                </a:lnTo>
                <a:cubicBezTo>
                  <a:pt x="334" y="4837"/>
                  <a:pt x="267" y="5037"/>
                  <a:pt x="234" y="5271"/>
                </a:cubicBezTo>
                <a:cubicBezTo>
                  <a:pt x="167" y="5404"/>
                  <a:pt x="167" y="5504"/>
                  <a:pt x="134" y="5604"/>
                </a:cubicBezTo>
                <a:cubicBezTo>
                  <a:pt x="100" y="5738"/>
                  <a:pt x="100" y="5838"/>
                  <a:pt x="67" y="5971"/>
                </a:cubicBezTo>
                <a:cubicBezTo>
                  <a:pt x="67" y="6071"/>
                  <a:pt x="34" y="6205"/>
                  <a:pt x="34" y="6305"/>
                </a:cubicBezTo>
                <a:cubicBezTo>
                  <a:pt x="0" y="6538"/>
                  <a:pt x="0" y="6772"/>
                  <a:pt x="0" y="7039"/>
                </a:cubicBezTo>
                <a:cubicBezTo>
                  <a:pt x="0" y="7272"/>
                  <a:pt x="0" y="7506"/>
                  <a:pt x="34" y="7739"/>
                </a:cubicBezTo>
                <a:cubicBezTo>
                  <a:pt x="34" y="7873"/>
                  <a:pt x="34" y="8006"/>
                  <a:pt x="67" y="8106"/>
                </a:cubicBezTo>
                <a:cubicBezTo>
                  <a:pt x="100" y="8206"/>
                  <a:pt x="100" y="8340"/>
                  <a:pt x="134" y="8440"/>
                </a:cubicBezTo>
                <a:cubicBezTo>
                  <a:pt x="167" y="8573"/>
                  <a:pt x="167" y="8673"/>
                  <a:pt x="201" y="8807"/>
                </a:cubicBezTo>
                <a:cubicBezTo>
                  <a:pt x="267" y="9007"/>
                  <a:pt x="334" y="9240"/>
                  <a:pt x="434" y="9440"/>
                </a:cubicBezTo>
                <a:cubicBezTo>
                  <a:pt x="467" y="9574"/>
                  <a:pt x="501" y="9674"/>
                  <a:pt x="534" y="9774"/>
                </a:cubicBezTo>
                <a:cubicBezTo>
                  <a:pt x="601" y="9874"/>
                  <a:pt x="634" y="9974"/>
                  <a:pt x="668" y="10074"/>
                </a:cubicBezTo>
                <a:cubicBezTo>
                  <a:pt x="701" y="10141"/>
                  <a:pt x="734" y="10174"/>
                  <a:pt x="768" y="10241"/>
                </a:cubicBezTo>
                <a:cubicBezTo>
                  <a:pt x="801" y="10341"/>
                  <a:pt x="868" y="10441"/>
                  <a:pt x="934" y="10541"/>
                </a:cubicBezTo>
                <a:cubicBezTo>
                  <a:pt x="1101" y="10841"/>
                  <a:pt x="1268" y="11108"/>
                  <a:pt x="1501" y="11375"/>
                </a:cubicBezTo>
                <a:cubicBezTo>
                  <a:pt x="1602" y="11508"/>
                  <a:pt x="1702" y="11642"/>
                  <a:pt x="1802" y="11775"/>
                </a:cubicBezTo>
                <a:cubicBezTo>
                  <a:pt x="1902" y="11842"/>
                  <a:pt x="1968" y="11942"/>
                  <a:pt x="2035" y="12009"/>
                </a:cubicBezTo>
                <a:cubicBezTo>
                  <a:pt x="2135" y="12109"/>
                  <a:pt x="2202" y="12176"/>
                  <a:pt x="2302" y="12242"/>
                </a:cubicBezTo>
                <a:cubicBezTo>
                  <a:pt x="2669" y="12609"/>
                  <a:pt x="3069" y="12909"/>
                  <a:pt x="3536" y="13143"/>
                </a:cubicBezTo>
                <a:cubicBezTo>
                  <a:pt x="3636" y="13210"/>
                  <a:pt x="3736" y="13276"/>
                  <a:pt x="3836" y="13310"/>
                </a:cubicBezTo>
                <a:cubicBezTo>
                  <a:pt x="4037" y="13410"/>
                  <a:pt x="4237" y="13510"/>
                  <a:pt x="4437" y="13610"/>
                </a:cubicBezTo>
                <a:cubicBezTo>
                  <a:pt x="4570" y="13643"/>
                  <a:pt x="4670" y="13677"/>
                  <a:pt x="4770" y="13710"/>
                </a:cubicBezTo>
                <a:cubicBezTo>
                  <a:pt x="5471" y="13944"/>
                  <a:pt x="6238" y="14077"/>
                  <a:pt x="7039" y="14077"/>
                </a:cubicBezTo>
                <a:cubicBezTo>
                  <a:pt x="7572" y="14077"/>
                  <a:pt x="8106" y="14010"/>
                  <a:pt x="8607" y="13910"/>
                </a:cubicBezTo>
                <a:cubicBezTo>
                  <a:pt x="8840" y="13843"/>
                  <a:pt x="9074" y="13777"/>
                  <a:pt x="9307" y="13710"/>
                </a:cubicBezTo>
                <a:cubicBezTo>
                  <a:pt x="9407" y="13677"/>
                  <a:pt x="9507" y="13643"/>
                  <a:pt x="9607" y="13610"/>
                </a:cubicBezTo>
                <a:cubicBezTo>
                  <a:pt x="9841" y="13510"/>
                  <a:pt x="10041" y="13410"/>
                  <a:pt x="10241" y="13310"/>
                </a:cubicBezTo>
                <a:cubicBezTo>
                  <a:pt x="10341" y="13276"/>
                  <a:pt x="10441" y="13210"/>
                  <a:pt x="10541" y="13143"/>
                </a:cubicBezTo>
                <a:cubicBezTo>
                  <a:pt x="10975" y="12909"/>
                  <a:pt x="11409" y="12609"/>
                  <a:pt x="11775" y="12242"/>
                </a:cubicBezTo>
                <a:cubicBezTo>
                  <a:pt x="11842" y="12176"/>
                  <a:pt x="11942" y="12109"/>
                  <a:pt x="12009" y="12009"/>
                </a:cubicBezTo>
                <a:cubicBezTo>
                  <a:pt x="12109" y="11942"/>
                  <a:pt x="12176" y="11842"/>
                  <a:pt x="12242" y="11775"/>
                </a:cubicBezTo>
                <a:cubicBezTo>
                  <a:pt x="12376" y="11642"/>
                  <a:pt x="12476" y="11508"/>
                  <a:pt x="12576" y="11375"/>
                </a:cubicBezTo>
                <a:cubicBezTo>
                  <a:pt x="12743" y="11175"/>
                  <a:pt x="12876" y="10941"/>
                  <a:pt x="13043" y="10741"/>
                </a:cubicBezTo>
                <a:cubicBezTo>
                  <a:pt x="13076" y="10675"/>
                  <a:pt x="13110" y="10608"/>
                  <a:pt x="13143" y="10541"/>
                </a:cubicBezTo>
                <a:cubicBezTo>
                  <a:pt x="13210" y="10441"/>
                  <a:pt x="13243" y="10341"/>
                  <a:pt x="13310" y="10241"/>
                </a:cubicBezTo>
                <a:cubicBezTo>
                  <a:pt x="13343" y="10208"/>
                  <a:pt x="13343" y="10141"/>
                  <a:pt x="13377" y="10074"/>
                </a:cubicBezTo>
                <a:cubicBezTo>
                  <a:pt x="13443" y="9974"/>
                  <a:pt x="13477" y="9874"/>
                  <a:pt x="13510" y="9774"/>
                </a:cubicBezTo>
                <a:cubicBezTo>
                  <a:pt x="13577" y="9674"/>
                  <a:pt x="13610" y="9574"/>
                  <a:pt x="13643" y="9440"/>
                </a:cubicBezTo>
                <a:cubicBezTo>
                  <a:pt x="13710" y="9240"/>
                  <a:pt x="13777" y="9007"/>
                  <a:pt x="13844" y="8807"/>
                </a:cubicBezTo>
                <a:cubicBezTo>
                  <a:pt x="13877" y="8673"/>
                  <a:pt x="13910" y="8573"/>
                  <a:pt x="13944" y="8440"/>
                </a:cubicBezTo>
                <a:cubicBezTo>
                  <a:pt x="13944" y="8340"/>
                  <a:pt x="13977" y="8206"/>
                  <a:pt x="13977" y="8106"/>
                </a:cubicBezTo>
                <a:cubicBezTo>
                  <a:pt x="14010" y="7973"/>
                  <a:pt x="14010" y="7873"/>
                  <a:pt x="14044" y="7739"/>
                </a:cubicBezTo>
                <a:cubicBezTo>
                  <a:pt x="14077" y="7506"/>
                  <a:pt x="14077" y="7272"/>
                  <a:pt x="14077" y="7039"/>
                </a:cubicBezTo>
                <a:cubicBezTo>
                  <a:pt x="14077" y="6805"/>
                  <a:pt x="14077" y="6538"/>
                  <a:pt x="14044" y="6305"/>
                </a:cubicBezTo>
                <a:cubicBezTo>
                  <a:pt x="14010" y="6205"/>
                  <a:pt x="14010" y="6071"/>
                  <a:pt x="13977" y="5971"/>
                </a:cubicBezTo>
                <a:cubicBezTo>
                  <a:pt x="13977" y="5838"/>
                  <a:pt x="13944" y="5738"/>
                  <a:pt x="13944" y="5604"/>
                </a:cubicBezTo>
                <a:cubicBezTo>
                  <a:pt x="13910" y="5504"/>
                  <a:pt x="13877" y="5404"/>
                  <a:pt x="13844" y="5271"/>
                </a:cubicBezTo>
                <a:cubicBezTo>
                  <a:pt x="13777" y="5037"/>
                  <a:pt x="13710" y="4837"/>
                  <a:pt x="13643" y="4604"/>
                </a:cubicBezTo>
                <a:lnTo>
                  <a:pt x="13577" y="4437"/>
                </a:lnTo>
                <a:cubicBezTo>
                  <a:pt x="13510" y="4303"/>
                  <a:pt x="13443" y="4137"/>
                  <a:pt x="13377" y="3970"/>
                </a:cubicBezTo>
                <a:cubicBezTo>
                  <a:pt x="13343" y="3936"/>
                  <a:pt x="13343" y="3870"/>
                  <a:pt x="13310" y="3836"/>
                </a:cubicBezTo>
                <a:cubicBezTo>
                  <a:pt x="13243" y="3736"/>
                  <a:pt x="13210" y="3636"/>
                  <a:pt x="13143" y="3536"/>
                </a:cubicBezTo>
                <a:cubicBezTo>
                  <a:pt x="12976" y="3236"/>
                  <a:pt x="12776" y="2936"/>
                  <a:pt x="12576" y="2669"/>
                </a:cubicBezTo>
                <a:cubicBezTo>
                  <a:pt x="12476" y="2535"/>
                  <a:pt x="12376" y="2402"/>
                  <a:pt x="12242" y="2302"/>
                </a:cubicBezTo>
                <a:cubicBezTo>
                  <a:pt x="12176" y="2202"/>
                  <a:pt x="12109" y="2135"/>
                  <a:pt x="12009" y="2035"/>
                </a:cubicBezTo>
                <a:cubicBezTo>
                  <a:pt x="11942" y="1968"/>
                  <a:pt x="11842" y="1902"/>
                  <a:pt x="11775" y="1802"/>
                </a:cubicBezTo>
                <a:cubicBezTo>
                  <a:pt x="11609" y="1668"/>
                  <a:pt x="11442" y="1535"/>
                  <a:pt x="11275" y="1401"/>
                </a:cubicBezTo>
                <a:cubicBezTo>
                  <a:pt x="11042" y="1234"/>
                  <a:pt x="10808" y="1068"/>
                  <a:pt x="10541" y="934"/>
                </a:cubicBezTo>
                <a:cubicBezTo>
                  <a:pt x="10441" y="868"/>
                  <a:pt x="10341" y="801"/>
                  <a:pt x="10241" y="767"/>
                </a:cubicBezTo>
                <a:cubicBezTo>
                  <a:pt x="10208" y="734"/>
                  <a:pt x="10141" y="701"/>
                  <a:pt x="10108" y="667"/>
                </a:cubicBezTo>
                <a:cubicBezTo>
                  <a:pt x="10041" y="667"/>
                  <a:pt x="9974" y="634"/>
                  <a:pt x="9941" y="601"/>
                </a:cubicBezTo>
                <a:cubicBezTo>
                  <a:pt x="9907" y="601"/>
                  <a:pt x="9874" y="567"/>
                  <a:pt x="9874" y="567"/>
                </a:cubicBezTo>
                <a:cubicBezTo>
                  <a:pt x="9774" y="534"/>
                  <a:pt x="9707" y="501"/>
                  <a:pt x="9607" y="467"/>
                </a:cubicBezTo>
                <a:cubicBezTo>
                  <a:pt x="9541" y="434"/>
                  <a:pt x="9440" y="401"/>
                  <a:pt x="9340" y="367"/>
                </a:cubicBezTo>
                <a:lnTo>
                  <a:pt x="9307" y="367"/>
                </a:lnTo>
                <a:cubicBezTo>
                  <a:pt x="9074" y="267"/>
                  <a:pt x="8873" y="234"/>
                  <a:pt x="8640" y="167"/>
                </a:cubicBezTo>
                <a:cubicBezTo>
                  <a:pt x="8573" y="167"/>
                  <a:pt x="8506" y="134"/>
                  <a:pt x="8440" y="134"/>
                </a:cubicBezTo>
                <a:cubicBezTo>
                  <a:pt x="8406" y="100"/>
                  <a:pt x="8340" y="100"/>
                  <a:pt x="8306" y="100"/>
                </a:cubicBezTo>
                <a:cubicBezTo>
                  <a:pt x="7939" y="34"/>
                  <a:pt x="7539" y="0"/>
                  <a:pt x="7172"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3" name="Google Shape;613;p11"/>
          <p:cNvSpPr/>
          <p:nvPr/>
        </p:nvSpPr>
        <p:spPr>
          <a:xfrm rot="8100000">
            <a:off x="6177535" y="1786946"/>
            <a:ext cx="1278732" cy="1278732"/>
          </a:xfrm>
          <a:prstGeom prst="rtTriangl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4" name="Google Shape;614;p11"/>
          <p:cNvSpPr/>
          <p:nvPr/>
        </p:nvSpPr>
        <p:spPr>
          <a:xfrm>
            <a:off x="5687928" y="1492820"/>
            <a:ext cx="2257954" cy="2991939"/>
          </a:xfrm>
          <a:custGeom>
            <a:avLst/>
            <a:gdLst/>
            <a:ahLst/>
            <a:cxnLst/>
            <a:rect l="l" t="t" r="r" b="b"/>
            <a:pathLst>
              <a:path w="164185" h="217556" extrusionOk="0">
                <a:moveTo>
                  <a:pt x="164184" y="67682"/>
                </a:moveTo>
                <a:lnTo>
                  <a:pt x="164184" y="217556"/>
                </a:lnTo>
                <a:lnTo>
                  <a:pt x="0" y="217556"/>
                </a:lnTo>
                <a:lnTo>
                  <a:pt x="0" y="67682"/>
                </a:lnTo>
                <a:lnTo>
                  <a:pt x="82159" y="0"/>
                </a:lnTo>
                <a:close/>
                <a:moveTo>
                  <a:pt x="149441" y="74754"/>
                </a:moveTo>
                <a:lnTo>
                  <a:pt x="82159" y="20382"/>
                </a:lnTo>
                <a:lnTo>
                  <a:pt x="14744" y="74754"/>
                </a:lnTo>
                <a:lnTo>
                  <a:pt x="14744" y="203913"/>
                </a:lnTo>
                <a:lnTo>
                  <a:pt x="149441" y="203913"/>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5" name="Google Shape;615;p11"/>
          <p:cNvSpPr/>
          <p:nvPr/>
        </p:nvSpPr>
        <p:spPr>
          <a:xfrm>
            <a:off x="5380145" y="1213925"/>
            <a:ext cx="2873585" cy="1209725"/>
          </a:xfrm>
          <a:custGeom>
            <a:avLst/>
            <a:gdLst/>
            <a:ahLst/>
            <a:cxnLst/>
            <a:rect l="l" t="t" r="r" b="b"/>
            <a:pathLst>
              <a:path w="208950" h="87964" extrusionOk="0">
                <a:moveTo>
                  <a:pt x="1" y="87963"/>
                </a:moveTo>
                <a:lnTo>
                  <a:pt x="22383" y="87963"/>
                </a:lnTo>
                <a:lnTo>
                  <a:pt x="104542" y="20281"/>
                </a:lnTo>
                <a:lnTo>
                  <a:pt x="186567" y="87963"/>
                </a:lnTo>
                <a:lnTo>
                  <a:pt x="208950" y="87963"/>
                </a:lnTo>
                <a:lnTo>
                  <a:pt x="104542" y="0"/>
                </a:lnTo>
                <a:lnTo>
                  <a:pt x="64013" y="34091"/>
                </a:lnTo>
                <a:lnTo>
                  <a:pt x="64013" y="8940"/>
                </a:lnTo>
                <a:lnTo>
                  <a:pt x="39496" y="8940"/>
                </a:lnTo>
                <a:lnTo>
                  <a:pt x="39496" y="54739"/>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6" name="Google Shape;616;p11"/>
          <p:cNvSpPr txBox="1">
            <a:spLocks noGrp="1"/>
          </p:cNvSpPr>
          <p:nvPr>
            <p:ph type="title"/>
          </p:nvPr>
        </p:nvSpPr>
        <p:spPr>
          <a:xfrm>
            <a:off x="1932606" y="545900"/>
            <a:ext cx="5278800" cy="4812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800"/>
              <a:buNone/>
            </a:pPr>
            <a:r>
              <a:rPr lang="en"/>
              <a:t>Datastory Design Principles</a:t>
            </a:r>
            <a:endParaRPr/>
          </a:p>
        </p:txBody>
      </p:sp>
      <p:sp>
        <p:nvSpPr>
          <p:cNvPr id="617" name="Google Shape;617;p11"/>
          <p:cNvSpPr txBox="1"/>
          <p:nvPr/>
        </p:nvSpPr>
        <p:spPr>
          <a:xfrm>
            <a:off x="1455925" y="2458775"/>
            <a:ext cx="4035300" cy="406500"/>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1200"/>
              <a:buFont typeface="Arial"/>
              <a:buNone/>
            </a:pPr>
            <a:r>
              <a:rPr lang="en" sz="1200">
                <a:solidFill>
                  <a:schemeClr val="lt1"/>
                </a:solidFill>
                <a:latin typeface="Roboto"/>
                <a:ea typeface="Roboto"/>
                <a:cs typeface="Roboto"/>
                <a:sym typeface="Roboto"/>
              </a:rPr>
              <a:t>Context, Analysis and Conclusion: From overview to a particular city</a:t>
            </a:r>
            <a:endParaRPr sz="1200" b="0" i="0" u="none" strike="noStrike" cap="none">
              <a:solidFill>
                <a:schemeClr val="lt1"/>
              </a:solidFill>
              <a:latin typeface="Roboto"/>
              <a:ea typeface="Roboto"/>
              <a:cs typeface="Roboto"/>
              <a:sym typeface="Roboto"/>
            </a:endParaRPr>
          </a:p>
        </p:txBody>
      </p:sp>
      <p:sp>
        <p:nvSpPr>
          <p:cNvPr id="618" name="Google Shape;618;p11"/>
          <p:cNvSpPr txBox="1"/>
          <p:nvPr/>
        </p:nvSpPr>
        <p:spPr>
          <a:xfrm>
            <a:off x="1717850" y="3041000"/>
            <a:ext cx="3890700" cy="290400"/>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chemeClr val="dk1"/>
              </a:buClr>
              <a:buSzPts val="1100"/>
              <a:buFont typeface="Arial"/>
              <a:buNone/>
            </a:pPr>
            <a:r>
              <a:rPr lang="en" sz="1200">
                <a:solidFill>
                  <a:schemeClr val="lt1"/>
                </a:solidFill>
                <a:latin typeface="Roboto"/>
                <a:ea typeface="Roboto"/>
                <a:cs typeface="Roboto"/>
                <a:sym typeface="Roboto"/>
              </a:rPr>
              <a:t>Simple and Direct : Stronger ability to recall and spot the insights</a:t>
            </a:r>
            <a:endParaRPr sz="1200">
              <a:solidFill>
                <a:schemeClr val="lt1"/>
              </a:solidFill>
              <a:latin typeface="Roboto"/>
              <a:ea typeface="Roboto"/>
              <a:cs typeface="Roboto"/>
              <a:sym typeface="Roboto"/>
            </a:endParaRPr>
          </a:p>
          <a:p>
            <a:pPr marL="0" marR="0" lvl="0" indent="0" algn="r" rtl="0">
              <a:lnSpc>
                <a:spcPct val="100000"/>
              </a:lnSpc>
              <a:spcBef>
                <a:spcPts val="0"/>
              </a:spcBef>
              <a:spcAft>
                <a:spcPts val="0"/>
              </a:spcAft>
              <a:buClr>
                <a:srgbClr val="000000"/>
              </a:buClr>
              <a:buSzPts val="1100"/>
              <a:buFont typeface="Arial"/>
              <a:buNone/>
            </a:pPr>
            <a:endParaRPr sz="1200">
              <a:solidFill>
                <a:schemeClr val="lt1"/>
              </a:solidFill>
              <a:latin typeface="Roboto"/>
              <a:ea typeface="Roboto"/>
              <a:cs typeface="Roboto"/>
              <a:sym typeface="Roboto"/>
            </a:endParaRPr>
          </a:p>
        </p:txBody>
      </p:sp>
      <p:sp>
        <p:nvSpPr>
          <p:cNvPr id="619" name="Google Shape;619;p11"/>
          <p:cNvSpPr txBox="1"/>
          <p:nvPr/>
        </p:nvSpPr>
        <p:spPr>
          <a:xfrm>
            <a:off x="1319450" y="3391125"/>
            <a:ext cx="4171800" cy="406500"/>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chemeClr val="dk1"/>
              </a:buClr>
              <a:buSzPts val="1100"/>
              <a:buFont typeface="Arial"/>
              <a:buNone/>
            </a:pPr>
            <a:r>
              <a:rPr lang="en" sz="1200">
                <a:solidFill>
                  <a:schemeClr val="lt1"/>
                </a:solidFill>
                <a:latin typeface="Roboto"/>
                <a:ea typeface="Roboto"/>
                <a:cs typeface="Roboto"/>
                <a:sym typeface="Roboto"/>
              </a:rPr>
              <a:t> Extend the story parameters into questions &amp; decision making</a:t>
            </a:r>
            <a:endParaRPr sz="1200" b="0" i="0" u="none" strike="noStrike" cap="none">
              <a:solidFill>
                <a:schemeClr val="lt1"/>
              </a:solidFill>
              <a:latin typeface="Roboto"/>
              <a:ea typeface="Roboto"/>
              <a:cs typeface="Roboto"/>
              <a:sym typeface="Roboto"/>
            </a:endParaRPr>
          </a:p>
        </p:txBody>
      </p:sp>
      <p:sp>
        <p:nvSpPr>
          <p:cNvPr id="620" name="Google Shape;620;p11"/>
          <p:cNvSpPr txBox="1"/>
          <p:nvPr/>
        </p:nvSpPr>
        <p:spPr>
          <a:xfrm>
            <a:off x="2030275" y="3828500"/>
            <a:ext cx="3429000" cy="4812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000000"/>
              </a:buClr>
              <a:buSzPts val="1100"/>
              <a:buFont typeface="Arial"/>
              <a:buNone/>
            </a:pPr>
            <a:r>
              <a:rPr lang="en" sz="1200">
                <a:solidFill>
                  <a:schemeClr val="lt1"/>
                </a:solidFill>
                <a:latin typeface="Roboto"/>
                <a:ea typeface="Roboto"/>
                <a:cs typeface="Roboto"/>
                <a:sym typeface="Roboto"/>
              </a:rPr>
              <a:t> Use different charts, graphs and maps, the data is clearly delineated by colors</a:t>
            </a:r>
            <a:endParaRPr sz="1200" b="0" i="0" u="none" strike="noStrike" cap="none">
              <a:solidFill>
                <a:schemeClr val="lt1"/>
              </a:solidFill>
              <a:latin typeface="Roboto"/>
              <a:ea typeface="Roboto"/>
              <a:cs typeface="Roboto"/>
              <a:sym typeface="Roboto"/>
            </a:endParaRPr>
          </a:p>
        </p:txBody>
      </p:sp>
      <p:sp>
        <p:nvSpPr>
          <p:cNvPr id="621" name="Google Shape;621;p11"/>
          <p:cNvSpPr/>
          <p:nvPr/>
        </p:nvSpPr>
        <p:spPr>
          <a:xfrm>
            <a:off x="6022762" y="3041503"/>
            <a:ext cx="170170" cy="170184"/>
          </a:xfrm>
          <a:custGeom>
            <a:avLst/>
            <a:gdLst/>
            <a:ahLst/>
            <a:cxnLst/>
            <a:rect l="l" t="t" r="r" b="b"/>
            <a:pathLst>
              <a:path w="12376" h="12377" extrusionOk="0">
                <a:moveTo>
                  <a:pt x="6538" y="534"/>
                </a:moveTo>
                <a:lnTo>
                  <a:pt x="6538" y="2169"/>
                </a:lnTo>
                <a:lnTo>
                  <a:pt x="5838" y="2169"/>
                </a:lnTo>
                <a:lnTo>
                  <a:pt x="5838" y="534"/>
                </a:lnTo>
                <a:close/>
                <a:moveTo>
                  <a:pt x="2435" y="1935"/>
                </a:moveTo>
                <a:lnTo>
                  <a:pt x="3603" y="3103"/>
                </a:lnTo>
                <a:lnTo>
                  <a:pt x="3103" y="3603"/>
                </a:lnTo>
                <a:lnTo>
                  <a:pt x="1935" y="2436"/>
                </a:lnTo>
                <a:lnTo>
                  <a:pt x="2435" y="1935"/>
                </a:lnTo>
                <a:close/>
                <a:moveTo>
                  <a:pt x="9941" y="1935"/>
                </a:moveTo>
                <a:lnTo>
                  <a:pt x="10441" y="2436"/>
                </a:lnTo>
                <a:lnTo>
                  <a:pt x="9274" y="3603"/>
                </a:lnTo>
                <a:lnTo>
                  <a:pt x="8773" y="3103"/>
                </a:lnTo>
                <a:lnTo>
                  <a:pt x="9941" y="1935"/>
                </a:lnTo>
                <a:close/>
                <a:moveTo>
                  <a:pt x="2169" y="5838"/>
                </a:moveTo>
                <a:lnTo>
                  <a:pt x="2169" y="6539"/>
                </a:lnTo>
                <a:lnTo>
                  <a:pt x="534" y="6539"/>
                </a:lnTo>
                <a:lnTo>
                  <a:pt x="534" y="5838"/>
                </a:lnTo>
                <a:close/>
                <a:moveTo>
                  <a:pt x="11875" y="5838"/>
                </a:moveTo>
                <a:lnTo>
                  <a:pt x="11875" y="6539"/>
                </a:lnTo>
                <a:lnTo>
                  <a:pt x="10208" y="6539"/>
                </a:lnTo>
                <a:lnTo>
                  <a:pt x="10208" y="5838"/>
                </a:lnTo>
                <a:close/>
                <a:moveTo>
                  <a:pt x="8206" y="3870"/>
                </a:moveTo>
                <a:lnTo>
                  <a:pt x="8707" y="4370"/>
                </a:lnTo>
                <a:lnTo>
                  <a:pt x="6271" y="6772"/>
                </a:lnTo>
                <a:lnTo>
                  <a:pt x="4704" y="5271"/>
                </a:lnTo>
                <a:lnTo>
                  <a:pt x="5204" y="4737"/>
                </a:lnTo>
                <a:lnTo>
                  <a:pt x="6271" y="5771"/>
                </a:lnTo>
                <a:lnTo>
                  <a:pt x="8206" y="3870"/>
                </a:lnTo>
                <a:close/>
                <a:moveTo>
                  <a:pt x="3103" y="8774"/>
                </a:moveTo>
                <a:lnTo>
                  <a:pt x="3603" y="9274"/>
                </a:lnTo>
                <a:lnTo>
                  <a:pt x="2435" y="10441"/>
                </a:lnTo>
                <a:lnTo>
                  <a:pt x="1935" y="9941"/>
                </a:lnTo>
                <a:lnTo>
                  <a:pt x="3103" y="8774"/>
                </a:lnTo>
                <a:close/>
                <a:moveTo>
                  <a:pt x="9274" y="8774"/>
                </a:moveTo>
                <a:lnTo>
                  <a:pt x="10441" y="9941"/>
                </a:lnTo>
                <a:lnTo>
                  <a:pt x="9941" y="10441"/>
                </a:lnTo>
                <a:lnTo>
                  <a:pt x="8773" y="9274"/>
                </a:lnTo>
                <a:lnTo>
                  <a:pt x="9274" y="8774"/>
                </a:lnTo>
                <a:close/>
                <a:moveTo>
                  <a:pt x="6538" y="10208"/>
                </a:moveTo>
                <a:lnTo>
                  <a:pt x="6538" y="11876"/>
                </a:lnTo>
                <a:lnTo>
                  <a:pt x="5838" y="11876"/>
                </a:lnTo>
                <a:lnTo>
                  <a:pt x="5838" y="10208"/>
                </a:lnTo>
                <a:close/>
                <a:moveTo>
                  <a:pt x="6205" y="1"/>
                </a:moveTo>
                <a:cubicBezTo>
                  <a:pt x="2769" y="1"/>
                  <a:pt x="0" y="2769"/>
                  <a:pt x="0" y="6205"/>
                </a:cubicBezTo>
                <a:cubicBezTo>
                  <a:pt x="0" y="9607"/>
                  <a:pt x="2769" y="12376"/>
                  <a:pt x="6205" y="12376"/>
                </a:cubicBezTo>
                <a:cubicBezTo>
                  <a:pt x="9607" y="12376"/>
                  <a:pt x="12376" y="9607"/>
                  <a:pt x="12376" y="6205"/>
                </a:cubicBezTo>
                <a:cubicBezTo>
                  <a:pt x="12376" y="2769"/>
                  <a:pt x="9607" y="1"/>
                  <a:pt x="6205"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25"/>
        <p:cNvGrpSpPr/>
        <p:nvPr/>
      </p:nvGrpSpPr>
      <p:grpSpPr>
        <a:xfrm>
          <a:off x="0" y="0"/>
          <a:ext cx="0" cy="0"/>
          <a:chOff x="0" y="0"/>
          <a:chExt cx="0" cy="0"/>
        </a:xfrm>
      </p:grpSpPr>
      <p:sp>
        <p:nvSpPr>
          <p:cNvPr id="626" name="Google Shape;626;p5"/>
          <p:cNvSpPr txBox="1">
            <a:spLocks noGrp="1"/>
          </p:cNvSpPr>
          <p:nvPr>
            <p:ph type="title"/>
          </p:nvPr>
        </p:nvSpPr>
        <p:spPr>
          <a:xfrm>
            <a:off x="2857489" y="215175"/>
            <a:ext cx="3429000" cy="4812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Clr>
                <a:schemeClr val="dk1"/>
              </a:buClr>
              <a:buSzPts val="1100"/>
              <a:buFont typeface="Arial"/>
              <a:buNone/>
            </a:pPr>
            <a:r>
              <a:rPr lang="en"/>
              <a:t>Dashboard Design</a:t>
            </a:r>
            <a:endParaRPr/>
          </a:p>
        </p:txBody>
      </p:sp>
      <p:sp>
        <p:nvSpPr>
          <p:cNvPr id="627" name="Google Shape;627;p5"/>
          <p:cNvSpPr/>
          <p:nvPr/>
        </p:nvSpPr>
        <p:spPr>
          <a:xfrm>
            <a:off x="4851370" y="4540213"/>
            <a:ext cx="16" cy="16"/>
          </a:xfrm>
          <a:custGeom>
            <a:avLst/>
            <a:gdLst/>
            <a:ahLst/>
            <a:cxnLst/>
            <a:rect l="l" t="t" r="r" b="b"/>
            <a:pathLst>
              <a:path w="1" h="1" fill="none" extrusionOk="0">
                <a:moveTo>
                  <a:pt x="1" y="1"/>
                </a:moveTo>
                <a:close/>
              </a:path>
            </a:pathLst>
          </a:custGeom>
          <a:noFill/>
          <a:ln w="1905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628" name="Google Shape;628;p5"/>
          <p:cNvGrpSpPr/>
          <p:nvPr/>
        </p:nvGrpSpPr>
        <p:grpSpPr>
          <a:xfrm>
            <a:off x="3949806" y="2156525"/>
            <a:ext cx="1804703" cy="1751111"/>
            <a:chOff x="3949806" y="2156525"/>
            <a:chExt cx="1804703" cy="1751111"/>
          </a:xfrm>
        </p:grpSpPr>
        <p:sp>
          <p:nvSpPr>
            <p:cNvPr id="629" name="Google Shape;629;p5"/>
            <p:cNvSpPr/>
            <p:nvPr/>
          </p:nvSpPr>
          <p:spPr>
            <a:xfrm>
              <a:off x="4993233" y="2156525"/>
              <a:ext cx="761276" cy="912602"/>
            </a:xfrm>
            <a:custGeom>
              <a:avLst/>
              <a:gdLst/>
              <a:ahLst/>
              <a:cxnLst/>
              <a:rect l="l" t="t" r="r" b="b"/>
              <a:pathLst>
                <a:path w="48335" h="57943" extrusionOk="0">
                  <a:moveTo>
                    <a:pt x="34" y="1"/>
                  </a:moveTo>
                  <a:lnTo>
                    <a:pt x="34" y="10509"/>
                  </a:lnTo>
                  <a:lnTo>
                    <a:pt x="0" y="10875"/>
                  </a:lnTo>
                  <a:cubicBezTo>
                    <a:pt x="0" y="10909"/>
                    <a:pt x="0" y="10942"/>
                    <a:pt x="0" y="10976"/>
                  </a:cubicBezTo>
                  <a:cubicBezTo>
                    <a:pt x="100" y="11676"/>
                    <a:pt x="367" y="12210"/>
                    <a:pt x="767" y="12443"/>
                  </a:cubicBezTo>
                  <a:cubicBezTo>
                    <a:pt x="925" y="12529"/>
                    <a:pt x="1113" y="12572"/>
                    <a:pt x="1321" y="12572"/>
                  </a:cubicBezTo>
                  <a:cubicBezTo>
                    <a:pt x="1598" y="12572"/>
                    <a:pt x="1911" y="12496"/>
                    <a:pt x="2235" y="12343"/>
                  </a:cubicBezTo>
                  <a:cubicBezTo>
                    <a:pt x="2569" y="12176"/>
                    <a:pt x="5671" y="10675"/>
                    <a:pt x="7439" y="10675"/>
                  </a:cubicBezTo>
                  <a:cubicBezTo>
                    <a:pt x="11008" y="10675"/>
                    <a:pt x="13943" y="13878"/>
                    <a:pt x="13943" y="17847"/>
                  </a:cubicBezTo>
                  <a:cubicBezTo>
                    <a:pt x="13943" y="21817"/>
                    <a:pt x="11008" y="25019"/>
                    <a:pt x="7439" y="25019"/>
                  </a:cubicBezTo>
                  <a:cubicBezTo>
                    <a:pt x="5671" y="25019"/>
                    <a:pt x="2569" y="23551"/>
                    <a:pt x="2235" y="23351"/>
                  </a:cubicBezTo>
                  <a:cubicBezTo>
                    <a:pt x="1983" y="23225"/>
                    <a:pt x="1653" y="23113"/>
                    <a:pt x="1326" y="23113"/>
                  </a:cubicBezTo>
                  <a:cubicBezTo>
                    <a:pt x="1133" y="23113"/>
                    <a:pt x="941" y="23152"/>
                    <a:pt x="767" y="23251"/>
                  </a:cubicBezTo>
                  <a:cubicBezTo>
                    <a:pt x="367" y="23484"/>
                    <a:pt x="100" y="23951"/>
                    <a:pt x="34" y="24619"/>
                  </a:cubicBezTo>
                  <a:cubicBezTo>
                    <a:pt x="34" y="24685"/>
                    <a:pt x="34" y="24852"/>
                    <a:pt x="34" y="25086"/>
                  </a:cubicBezTo>
                  <a:lnTo>
                    <a:pt x="34" y="39830"/>
                  </a:lnTo>
                  <a:lnTo>
                    <a:pt x="34" y="40730"/>
                  </a:lnTo>
                  <a:lnTo>
                    <a:pt x="34" y="43199"/>
                  </a:lnTo>
                  <a:lnTo>
                    <a:pt x="17179" y="43199"/>
                  </a:lnTo>
                  <a:cubicBezTo>
                    <a:pt x="19247" y="43332"/>
                    <a:pt x="21415" y="44600"/>
                    <a:pt x="21415" y="46334"/>
                  </a:cubicBezTo>
                  <a:cubicBezTo>
                    <a:pt x="21415" y="46901"/>
                    <a:pt x="21249" y="47468"/>
                    <a:pt x="20982" y="48035"/>
                  </a:cubicBezTo>
                  <a:cubicBezTo>
                    <a:pt x="20415" y="49203"/>
                    <a:pt x="19481" y="51438"/>
                    <a:pt x="19481" y="52472"/>
                  </a:cubicBezTo>
                  <a:cubicBezTo>
                    <a:pt x="19481" y="55040"/>
                    <a:pt x="21882" y="57942"/>
                    <a:pt x="24851" y="57942"/>
                  </a:cubicBezTo>
                  <a:cubicBezTo>
                    <a:pt x="27787" y="57942"/>
                    <a:pt x="30222" y="55040"/>
                    <a:pt x="30222" y="52472"/>
                  </a:cubicBezTo>
                  <a:cubicBezTo>
                    <a:pt x="30222" y="51438"/>
                    <a:pt x="29288" y="49203"/>
                    <a:pt x="28721" y="48035"/>
                  </a:cubicBezTo>
                  <a:cubicBezTo>
                    <a:pt x="28454" y="47468"/>
                    <a:pt x="28287" y="46901"/>
                    <a:pt x="28287" y="46334"/>
                  </a:cubicBezTo>
                  <a:cubicBezTo>
                    <a:pt x="28287" y="45734"/>
                    <a:pt x="28487" y="45100"/>
                    <a:pt x="28854" y="44600"/>
                  </a:cubicBezTo>
                  <a:cubicBezTo>
                    <a:pt x="29221" y="44099"/>
                    <a:pt x="29755" y="43732"/>
                    <a:pt x="30355" y="43499"/>
                  </a:cubicBezTo>
                  <a:cubicBezTo>
                    <a:pt x="30555" y="43432"/>
                    <a:pt x="30755" y="43365"/>
                    <a:pt x="30956" y="43299"/>
                  </a:cubicBezTo>
                  <a:cubicBezTo>
                    <a:pt x="31356" y="43232"/>
                    <a:pt x="31756" y="43199"/>
                    <a:pt x="32156" y="43199"/>
                  </a:cubicBezTo>
                  <a:lnTo>
                    <a:pt x="48335" y="43199"/>
                  </a:lnTo>
                  <a:lnTo>
                    <a:pt x="48335" y="36194"/>
                  </a:lnTo>
                  <a:cubicBezTo>
                    <a:pt x="48335" y="32458"/>
                    <a:pt x="46400" y="28988"/>
                    <a:pt x="43264" y="27020"/>
                  </a:cubicBezTo>
                  <a:lnTo>
                    <a:pt x="34" y="1"/>
                  </a:lnTo>
                  <a:close/>
                </a:path>
              </a:pathLst>
            </a:custGeom>
            <a:solidFill>
              <a:schemeClr val="accen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0" name="Google Shape;630;p5"/>
            <p:cNvSpPr/>
            <p:nvPr/>
          </p:nvSpPr>
          <p:spPr>
            <a:xfrm>
              <a:off x="3949806" y="2638312"/>
              <a:ext cx="1243589" cy="1269324"/>
            </a:xfrm>
            <a:custGeom>
              <a:avLst/>
              <a:gdLst/>
              <a:ahLst/>
              <a:cxnLst/>
              <a:rect l="l" t="t" r="r" b="b"/>
              <a:pathLst>
                <a:path w="78958" h="80592" extrusionOk="0">
                  <a:moveTo>
                    <a:pt x="40130" y="1"/>
                  </a:moveTo>
                  <a:cubicBezTo>
                    <a:pt x="36694" y="1"/>
                    <a:pt x="34259" y="2502"/>
                    <a:pt x="34259" y="5571"/>
                  </a:cubicBezTo>
                  <a:cubicBezTo>
                    <a:pt x="34259" y="7172"/>
                    <a:pt x="35826" y="10375"/>
                    <a:pt x="35826" y="10375"/>
                  </a:cubicBezTo>
                  <a:cubicBezTo>
                    <a:pt x="36760" y="12243"/>
                    <a:pt x="35326" y="13777"/>
                    <a:pt x="33191" y="13911"/>
                  </a:cubicBezTo>
                  <a:cubicBezTo>
                    <a:pt x="33291" y="13911"/>
                    <a:pt x="33358" y="13911"/>
                    <a:pt x="33391" y="13944"/>
                  </a:cubicBezTo>
                  <a:cubicBezTo>
                    <a:pt x="33325" y="13911"/>
                    <a:pt x="33125" y="13911"/>
                    <a:pt x="32891" y="13911"/>
                  </a:cubicBezTo>
                  <a:lnTo>
                    <a:pt x="13911" y="13911"/>
                  </a:lnTo>
                  <a:cubicBezTo>
                    <a:pt x="13911" y="13911"/>
                    <a:pt x="13944" y="18314"/>
                    <a:pt x="13944" y="18581"/>
                  </a:cubicBezTo>
                  <a:lnTo>
                    <a:pt x="13944" y="25952"/>
                  </a:lnTo>
                  <a:lnTo>
                    <a:pt x="13944" y="33625"/>
                  </a:lnTo>
                  <a:lnTo>
                    <a:pt x="13944" y="33992"/>
                  </a:lnTo>
                  <a:cubicBezTo>
                    <a:pt x="13839" y="35671"/>
                    <a:pt x="12867" y="36917"/>
                    <a:pt x="11547" y="36917"/>
                  </a:cubicBezTo>
                  <a:cubicBezTo>
                    <a:pt x="11190" y="36917"/>
                    <a:pt x="10807" y="36826"/>
                    <a:pt x="10408" y="36627"/>
                  </a:cubicBezTo>
                  <a:cubicBezTo>
                    <a:pt x="10408" y="36627"/>
                    <a:pt x="7206" y="34692"/>
                    <a:pt x="5605" y="34692"/>
                  </a:cubicBezTo>
                  <a:cubicBezTo>
                    <a:pt x="2503" y="34692"/>
                    <a:pt x="1" y="37494"/>
                    <a:pt x="1" y="40930"/>
                  </a:cubicBezTo>
                  <a:cubicBezTo>
                    <a:pt x="1" y="44399"/>
                    <a:pt x="2503" y="47201"/>
                    <a:pt x="5605" y="47201"/>
                  </a:cubicBezTo>
                  <a:cubicBezTo>
                    <a:pt x="7206" y="47201"/>
                    <a:pt x="10408" y="45233"/>
                    <a:pt x="10408" y="45233"/>
                  </a:cubicBezTo>
                  <a:cubicBezTo>
                    <a:pt x="10794" y="45043"/>
                    <a:pt x="11169" y="44956"/>
                    <a:pt x="11520" y="44956"/>
                  </a:cubicBezTo>
                  <a:cubicBezTo>
                    <a:pt x="12839" y="44956"/>
                    <a:pt x="13839" y="46190"/>
                    <a:pt x="13944" y="47902"/>
                  </a:cubicBezTo>
                  <a:cubicBezTo>
                    <a:pt x="13944" y="47976"/>
                    <a:pt x="13944" y="48066"/>
                    <a:pt x="13944" y="48168"/>
                  </a:cubicBezTo>
                  <a:lnTo>
                    <a:pt x="13944" y="62745"/>
                  </a:lnTo>
                  <a:cubicBezTo>
                    <a:pt x="13944" y="63880"/>
                    <a:pt x="13911" y="65881"/>
                    <a:pt x="13911" y="65881"/>
                  </a:cubicBezTo>
                  <a:lnTo>
                    <a:pt x="32891" y="65881"/>
                  </a:lnTo>
                  <a:cubicBezTo>
                    <a:pt x="33062" y="65881"/>
                    <a:pt x="33191" y="65867"/>
                    <a:pt x="33280" y="65858"/>
                  </a:cubicBezTo>
                  <a:lnTo>
                    <a:pt x="33280" y="65858"/>
                  </a:lnTo>
                  <a:cubicBezTo>
                    <a:pt x="33254" y="65863"/>
                    <a:pt x="33225" y="65870"/>
                    <a:pt x="33191" y="65881"/>
                  </a:cubicBezTo>
                  <a:cubicBezTo>
                    <a:pt x="35359" y="66014"/>
                    <a:pt x="36760" y="67549"/>
                    <a:pt x="35860" y="69417"/>
                  </a:cubicBezTo>
                  <a:cubicBezTo>
                    <a:pt x="35860" y="69417"/>
                    <a:pt x="33892" y="72986"/>
                    <a:pt x="33892" y="74587"/>
                  </a:cubicBezTo>
                  <a:cubicBezTo>
                    <a:pt x="33892" y="77690"/>
                    <a:pt x="36694" y="80592"/>
                    <a:pt x="40130" y="80592"/>
                  </a:cubicBezTo>
                  <a:cubicBezTo>
                    <a:pt x="43599" y="80592"/>
                    <a:pt x="46401" y="77690"/>
                    <a:pt x="46401" y="74587"/>
                  </a:cubicBezTo>
                  <a:cubicBezTo>
                    <a:pt x="46401" y="72986"/>
                    <a:pt x="44433" y="69417"/>
                    <a:pt x="44433" y="69417"/>
                  </a:cubicBezTo>
                  <a:cubicBezTo>
                    <a:pt x="43532" y="67549"/>
                    <a:pt x="44933" y="66014"/>
                    <a:pt x="47101" y="65881"/>
                  </a:cubicBezTo>
                  <a:lnTo>
                    <a:pt x="47435" y="65848"/>
                  </a:lnTo>
                  <a:lnTo>
                    <a:pt x="65047" y="65848"/>
                  </a:lnTo>
                  <a:lnTo>
                    <a:pt x="65047" y="54606"/>
                  </a:lnTo>
                  <a:lnTo>
                    <a:pt x="65047" y="48235"/>
                  </a:lnTo>
                  <a:lnTo>
                    <a:pt x="65047" y="47902"/>
                  </a:lnTo>
                  <a:cubicBezTo>
                    <a:pt x="65147" y="46277"/>
                    <a:pt x="66034" y="45289"/>
                    <a:pt x="67259" y="45289"/>
                  </a:cubicBezTo>
                  <a:cubicBezTo>
                    <a:pt x="67668" y="45289"/>
                    <a:pt x="68115" y="45399"/>
                    <a:pt x="68583" y="45633"/>
                  </a:cubicBezTo>
                  <a:cubicBezTo>
                    <a:pt x="68583" y="45633"/>
                    <a:pt x="71752" y="47201"/>
                    <a:pt x="73387" y="47201"/>
                  </a:cubicBezTo>
                  <a:cubicBezTo>
                    <a:pt x="76455" y="47201"/>
                    <a:pt x="78957" y="44399"/>
                    <a:pt x="78957" y="40930"/>
                  </a:cubicBezTo>
                  <a:cubicBezTo>
                    <a:pt x="78957" y="37494"/>
                    <a:pt x="76455" y="34692"/>
                    <a:pt x="73387" y="34692"/>
                  </a:cubicBezTo>
                  <a:cubicBezTo>
                    <a:pt x="71752" y="34692"/>
                    <a:pt x="68583" y="36627"/>
                    <a:pt x="68583" y="36627"/>
                  </a:cubicBezTo>
                  <a:cubicBezTo>
                    <a:pt x="68180" y="36828"/>
                    <a:pt x="67793" y="36921"/>
                    <a:pt x="67432" y="36921"/>
                  </a:cubicBezTo>
                  <a:cubicBezTo>
                    <a:pt x="66119" y="36921"/>
                    <a:pt x="65152" y="35692"/>
                    <a:pt x="65047" y="33992"/>
                  </a:cubicBezTo>
                  <a:cubicBezTo>
                    <a:pt x="65047" y="34038"/>
                    <a:pt x="65040" y="34077"/>
                    <a:pt x="65033" y="34109"/>
                  </a:cubicBezTo>
                  <a:lnTo>
                    <a:pt x="65033" y="34109"/>
                  </a:lnTo>
                  <a:cubicBezTo>
                    <a:pt x="65047" y="34008"/>
                    <a:pt x="65047" y="33869"/>
                    <a:pt x="65047" y="33691"/>
                  </a:cubicBezTo>
                  <a:lnTo>
                    <a:pt x="65047" y="18047"/>
                  </a:lnTo>
                  <a:lnTo>
                    <a:pt x="65014" y="18047"/>
                  </a:lnTo>
                  <a:lnTo>
                    <a:pt x="65014" y="13911"/>
                  </a:lnTo>
                  <a:lnTo>
                    <a:pt x="47068" y="13911"/>
                  </a:lnTo>
                  <a:cubicBezTo>
                    <a:pt x="44933" y="13777"/>
                    <a:pt x="43499" y="12243"/>
                    <a:pt x="44433" y="10375"/>
                  </a:cubicBezTo>
                  <a:cubicBezTo>
                    <a:pt x="44433" y="10375"/>
                    <a:pt x="46000" y="7172"/>
                    <a:pt x="46000" y="5571"/>
                  </a:cubicBezTo>
                  <a:cubicBezTo>
                    <a:pt x="46000" y="2502"/>
                    <a:pt x="43599" y="1"/>
                    <a:pt x="40130" y="1"/>
                  </a:cubicBez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31" name="Google Shape;631;p5"/>
          <p:cNvSpPr/>
          <p:nvPr/>
        </p:nvSpPr>
        <p:spPr>
          <a:xfrm>
            <a:off x="3942450" y="3701696"/>
            <a:ext cx="1256724" cy="781247"/>
          </a:xfrm>
          <a:custGeom>
            <a:avLst/>
            <a:gdLst/>
            <a:ahLst/>
            <a:cxnLst/>
            <a:rect l="l" t="t" r="r" b="b"/>
            <a:pathLst>
              <a:path w="79792" h="49603" extrusionOk="0">
                <a:moveTo>
                  <a:pt x="17513" y="1"/>
                </a:moveTo>
                <a:cubicBezTo>
                  <a:pt x="17313" y="1"/>
                  <a:pt x="15445" y="1"/>
                  <a:pt x="14344" y="34"/>
                </a:cubicBezTo>
                <a:lnTo>
                  <a:pt x="14344" y="18247"/>
                </a:lnTo>
                <a:lnTo>
                  <a:pt x="14344" y="18647"/>
                </a:lnTo>
                <a:cubicBezTo>
                  <a:pt x="14244" y="20082"/>
                  <a:pt x="13644" y="21149"/>
                  <a:pt x="12677" y="21716"/>
                </a:cubicBezTo>
                <a:cubicBezTo>
                  <a:pt x="12240" y="21975"/>
                  <a:pt x="11749" y="22100"/>
                  <a:pt x="11230" y="22100"/>
                </a:cubicBezTo>
                <a:cubicBezTo>
                  <a:pt x="10677" y="22100"/>
                  <a:pt x="10092" y="21958"/>
                  <a:pt x="9508" y="21683"/>
                </a:cubicBezTo>
                <a:cubicBezTo>
                  <a:pt x="8640" y="21249"/>
                  <a:pt x="6139" y="20148"/>
                  <a:pt x="4938" y="20148"/>
                </a:cubicBezTo>
                <a:cubicBezTo>
                  <a:pt x="2202" y="20148"/>
                  <a:pt x="1" y="22650"/>
                  <a:pt x="1" y="25752"/>
                </a:cubicBezTo>
                <a:cubicBezTo>
                  <a:pt x="1" y="28888"/>
                  <a:pt x="2202" y="31390"/>
                  <a:pt x="4938" y="31390"/>
                </a:cubicBezTo>
                <a:cubicBezTo>
                  <a:pt x="6139" y="31390"/>
                  <a:pt x="8640" y="30289"/>
                  <a:pt x="9508" y="29855"/>
                </a:cubicBezTo>
                <a:cubicBezTo>
                  <a:pt x="10092" y="29580"/>
                  <a:pt x="10677" y="29438"/>
                  <a:pt x="11230" y="29438"/>
                </a:cubicBezTo>
                <a:cubicBezTo>
                  <a:pt x="11749" y="29438"/>
                  <a:pt x="12240" y="29563"/>
                  <a:pt x="12677" y="29822"/>
                </a:cubicBezTo>
                <a:cubicBezTo>
                  <a:pt x="13644" y="30356"/>
                  <a:pt x="14211" y="31423"/>
                  <a:pt x="14311" y="32757"/>
                </a:cubicBezTo>
                <a:lnTo>
                  <a:pt x="14344" y="32757"/>
                </a:lnTo>
                <a:cubicBezTo>
                  <a:pt x="14344" y="32857"/>
                  <a:pt x="14344" y="32991"/>
                  <a:pt x="14344" y="33224"/>
                </a:cubicBezTo>
                <a:lnTo>
                  <a:pt x="14344" y="49603"/>
                </a:lnTo>
                <a:lnTo>
                  <a:pt x="65414" y="49603"/>
                </a:lnTo>
                <a:lnTo>
                  <a:pt x="65414" y="33224"/>
                </a:lnTo>
                <a:cubicBezTo>
                  <a:pt x="65414" y="32991"/>
                  <a:pt x="65414" y="32857"/>
                  <a:pt x="65414" y="32757"/>
                </a:cubicBezTo>
                <a:lnTo>
                  <a:pt x="65448" y="32757"/>
                </a:lnTo>
                <a:cubicBezTo>
                  <a:pt x="65548" y="31390"/>
                  <a:pt x="66115" y="30356"/>
                  <a:pt x="67082" y="29822"/>
                </a:cubicBezTo>
                <a:cubicBezTo>
                  <a:pt x="67526" y="29559"/>
                  <a:pt x="68026" y="29426"/>
                  <a:pt x="68555" y="29426"/>
                </a:cubicBezTo>
                <a:cubicBezTo>
                  <a:pt x="69100" y="29426"/>
                  <a:pt x="69675" y="29567"/>
                  <a:pt x="70251" y="29855"/>
                </a:cubicBezTo>
                <a:cubicBezTo>
                  <a:pt x="71118" y="30289"/>
                  <a:pt x="73620" y="31390"/>
                  <a:pt x="74821" y="31390"/>
                </a:cubicBezTo>
                <a:cubicBezTo>
                  <a:pt x="77556" y="31390"/>
                  <a:pt x="79791" y="28855"/>
                  <a:pt x="79791" y="25752"/>
                </a:cubicBezTo>
                <a:cubicBezTo>
                  <a:pt x="79791" y="22650"/>
                  <a:pt x="77556" y="20115"/>
                  <a:pt x="74821" y="20115"/>
                </a:cubicBezTo>
                <a:cubicBezTo>
                  <a:pt x="73620" y="20115"/>
                  <a:pt x="71118" y="21216"/>
                  <a:pt x="70251" y="21649"/>
                </a:cubicBezTo>
                <a:cubicBezTo>
                  <a:pt x="69675" y="21937"/>
                  <a:pt x="69100" y="22079"/>
                  <a:pt x="68555" y="22079"/>
                </a:cubicBezTo>
                <a:cubicBezTo>
                  <a:pt x="68026" y="22079"/>
                  <a:pt x="67526" y="21946"/>
                  <a:pt x="67082" y="21683"/>
                </a:cubicBezTo>
                <a:cubicBezTo>
                  <a:pt x="66115" y="21149"/>
                  <a:pt x="65514" y="20048"/>
                  <a:pt x="65414" y="18647"/>
                </a:cubicBezTo>
                <a:lnTo>
                  <a:pt x="65414" y="18247"/>
                </a:lnTo>
                <a:lnTo>
                  <a:pt x="65414" y="1"/>
                </a:lnTo>
                <a:lnTo>
                  <a:pt x="47768" y="1"/>
                </a:lnTo>
                <a:cubicBezTo>
                  <a:pt x="46567" y="67"/>
                  <a:pt x="45867" y="634"/>
                  <a:pt x="45867" y="1468"/>
                </a:cubicBezTo>
                <a:cubicBezTo>
                  <a:pt x="45867" y="1768"/>
                  <a:pt x="45967" y="2102"/>
                  <a:pt x="46134" y="2469"/>
                </a:cubicBezTo>
                <a:cubicBezTo>
                  <a:pt x="46301" y="2836"/>
                  <a:pt x="47835" y="5971"/>
                  <a:pt x="47835" y="7773"/>
                </a:cubicBezTo>
                <a:cubicBezTo>
                  <a:pt x="47835" y="11409"/>
                  <a:pt x="44566" y="14344"/>
                  <a:pt x="40563" y="14344"/>
                </a:cubicBezTo>
                <a:cubicBezTo>
                  <a:pt x="36560" y="14344"/>
                  <a:pt x="33291" y="11409"/>
                  <a:pt x="33291" y="7773"/>
                </a:cubicBezTo>
                <a:cubicBezTo>
                  <a:pt x="33291" y="5971"/>
                  <a:pt x="34826" y="2836"/>
                  <a:pt x="34993" y="2469"/>
                </a:cubicBezTo>
                <a:cubicBezTo>
                  <a:pt x="35159" y="2102"/>
                  <a:pt x="35259" y="1768"/>
                  <a:pt x="35259" y="1468"/>
                </a:cubicBezTo>
                <a:cubicBezTo>
                  <a:pt x="35259" y="634"/>
                  <a:pt x="34559" y="67"/>
                  <a:pt x="33358" y="1"/>
                </a:cubicBezTo>
                <a:close/>
              </a:path>
            </a:pathLst>
          </a:custGeom>
          <a:solidFill>
            <a:schemeClr val="accent4"/>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2" name="Google Shape;632;p5"/>
          <p:cNvSpPr/>
          <p:nvPr/>
        </p:nvSpPr>
        <p:spPr>
          <a:xfrm>
            <a:off x="5003203" y="2862124"/>
            <a:ext cx="751307" cy="822764"/>
          </a:xfrm>
          <a:custGeom>
            <a:avLst/>
            <a:gdLst/>
            <a:ahLst/>
            <a:cxnLst/>
            <a:rect l="l" t="t" r="r" b="b"/>
            <a:pathLst>
              <a:path w="47702" h="52239" extrusionOk="0">
                <a:moveTo>
                  <a:pt x="34" y="1"/>
                </a:moveTo>
                <a:lnTo>
                  <a:pt x="34" y="3937"/>
                </a:lnTo>
                <a:lnTo>
                  <a:pt x="34" y="19415"/>
                </a:lnTo>
                <a:cubicBezTo>
                  <a:pt x="34" y="19648"/>
                  <a:pt x="34" y="19815"/>
                  <a:pt x="34" y="19882"/>
                </a:cubicBezTo>
                <a:cubicBezTo>
                  <a:pt x="134" y="20582"/>
                  <a:pt x="401" y="21082"/>
                  <a:pt x="768" y="21316"/>
                </a:cubicBezTo>
                <a:cubicBezTo>
                  <a:pt x="942" y="21415"/>
                  <a:pt x="1133" y="21454"/>
                  <a:pt x="1327" y="21454"/>
                </a:cubicBezTo>
                <a:cubicBezTo>
                  <a:pt x="1654" y="21454"/>
                  <a:pt x="1984" y="21342"/>
                  <a:pt x="2236" y="21216"/>
                </a:cubicBezTo>
                <a:cubicBezTo>
                  <a:pt x="2569" y="21016"/>
                  <a:pt x="5672" y="19448"/>
                  <a:pt x="7440" y="19448"/>
                </a:cubicBezTo>
                <a:cubicBezTo>
                  <a:pt x="11042" y="19448"/>
                  <a:pt x="13944" y="22850"/>
                  <a:pt x="13944" y="26987"/>
                </a:cubicBezTo>
                <a:cubicBezTo>
                  <a:pt x="13944" y="31123"/>
                  <a:pt x="11042" y="34525"/>
                  <a:pt x="7440" y="34525"/>
                </a:cubicBezTo>
                <a:cubicBezTo>
                  <a:pt x="5672" y="34525"/>
                  <a:pt x="2569" y="32958"/>
                  <a:pt x="2236" y="32758"/>
                </a:cubicBezTo>
                <a:cubicBezTo>
                  <a:pt x="1912" y="32605"/>
                  <a:pt x="1599" y="32529"/>
                  <a:pt x="1321" y="32529"/>
                </a:cubicBezTo>
                <a:cubicBezTo>
                  <a:pt x="1113" y="32529"/>
                  <a:pt x="925" y="32572"/>
                  <a:pt x="768" y="32657"/>
                </a:cubicBezTo>
                <a:cubicBezTo>
                  <a:pt x="368" y="32891"/>
                  <a:pt x="101" y="33458"/>
                  <a:pt x="1" y="34192"/>
                </a:cubicBezTo>
                <a:cubicBezTo>
                  <a:pt x="34" y="34225"/>
                  <a:pt x="34" y="34325"/>
                  <a:pt x="34" y="34325"/>
                </a:cubicBezTo>
                <a:lnTo>
                  <a:pt x="34" y="34692"/>
                </a:lnTo>
                <a:lnTo>
                  <a:pt x="34" y="52238"/>
                </a:lnTo>
                <a:lnTo>
                  <a:pt x="17046" y="52238"/>
                </a:lnTo>
                <a:lnTo>
                  <a:pt x="17080" y="52205"/>
                </a:lnTo>
                <a:cubicBezTo>
                  <a:pt x="17480" y="52205"/>
                  <a:pt x="18814" y="52005"/>
                  <a:pt x="18814" y="50837"/>
                </a:cubicBezTo>
                <a:cubicBezTo>
                  <a:pt x="18814" y="50537"/>
                  <a:pt x="18714" y="50237"/>
                  <a:pt x="18548" y="49870"/>
                </a:cubicBezTo>
                <a:cubicBezTo>
                  <a:pt x="18381" y="49503"/>
                  <a:pt x="16913" y="46267"/>
                  <a:pt x="16913" y="44399"/>
                </a:cubicBezTo>
                <a:cubicBezTo>
                  <a:pt x="16913" y="40663"/>
                  <a:pt x="20115" y="37594"/>
                  <a:pt x="24085" y="37594"/>
                </a:cubicBezTo>
                <a:cubicBezTo>
                  <a:pt x="28054" y="37594"/>
                  <a:pt x="31257" y="40663"/>
                  <a:pt x="31257" y="44399"/>
                </a:cubicBezTo>
                <a:cubicBezTo>
                  <a:pt x="31257" y="46267"/>
                  <a:pt x="29756" y="49503"/>
                  <a:pt x="29589" y="49870"/>
                </a:cubicBezTo>
                <a:cubicBezTo>
                  <a:pt x="29422" y="50237"/>
                  <a:pt x="29355" y="50537"/>
                  <a:pt x="29355" y="50837"/>
                </a:cubicBezTo>
                <a:cubicBezTo>
                  <a:pt x="29355" y="51905"/>
                  <a:pt x="30489" y="52138"/>
                  <a:pt x="30990" y="52205"/>
                </a:cubicBezTo>
                <a:lnTo>
                  <a:pt x="31056" y="52205"/>
                </a:lnTo>
                <a:lnTo>
                  <a:pt x="31056" y="52238"/>
                </a:lnTo>
                <a:cubicBezTo>
                  <a:pt x="31090" y="52238"/>
                  <a:pt x="31323" y="52205"/>
                  <a:pt x="31323" y="52205"/>
                </a:cubicBezTo>
                <a:lnTo>
                  <a:pt x="47702" y="52205"/>
                </a:lnTo>
                <a:lnTo>
                  <a:pt x="47702" y="1"/>
                </a:lnTo>
                <a:cubicBezTo>
                  <a:pt x="41864" y="1"/>
                  <a:pt x="31357" y="34"/>
                  <a:pt x="31357" y="34"/>
                </a:cubicBezTo>
                <a:lnTo>
                  <a:pt x="30956" y="34"/>
                </a:lnTo>
                <a:cubicBezTo>
                  <a:pt x="30489" y="67"/>
                  <a:pt x="29355" y="701"/>
                  <a:pt x="29355" y="1769"/>
                </a:cubicBezTo>
                <a:cubicBezTo>
                  <a:pt x="29355" y="2069"/>
                  <a:pt x="29455" y="2402"/>
                  <a:pt x="29622" y="2736"/>
                </a:cubicBezTo>
                <a:cubicBezTo>
                  <a:pt x="29789" y="3103"/>
                  <a:pt x="31257" y="6339"/>
                  <a:pt x="31257" y="8207"/>
                </a:cubicBezTo>
                <a:cubicBezTo>
                  <a:pt x="31257" y="11976"/>
                  <a:pt x="28054" y="15045"/>
                  <a:pt x="24085" y="15045"/>
                </a:cubicBezTo>
                <a:cubicBezTo>
                  <a:pt x="20115" y="15045"/>
                  <a:pt x="16913" y="11976"/>
                  <a:pt x="16913" y="8207"/>
                </a:cubicBezTo>
                <a:cubicBezTo>
                  <a:pt x="16913" y="6339"/>
                  <a:pt x="18414" y="3103"/>
                  <a:pt x="18581" y="2736"/>
                </a:cubicBezTo>
                <a:cubicBezTo>
                  <a:pt x="18748" y="2402"/>
                  <a:pt x="18814" y="2069"/>
                  <a:pt x="18814" y="1769"/>
                </a:cubicBezTo>
                <a:cubicBezTo>
                  <a:pt x="18814" y="668"/>
                  <a:pt x="17647" y="67"/>
                  <a:pt x="17147" y="1"/>
                </a:cubicBezTo>
                <a:close/>
              </a:path>
            </a:pathLst>
          </a:custGeom>
          <a:solidFill>
            <a:schemeClr val="accent4"/>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3" name="Google Shape;633;p5"/>
          <p:cNvSpPr/>
          <p:nvPr/>
        </p:nvSpPr>
        <p:spPr>
          <a:xfrm>
            <a:off x="3381345" y="2157580"/>
            <a:ext cx="760237" cy="894726"/>
          </a:xfrm>
          <a:custGeom>
            <a:avLst/>
            <a:gdLst/>
            <a:ahLst/>
            <a:cxnLst/>
            <a:rect l="l" t="t" r="r" b="b"/>
            <a:pathLst>
              <a:path w="48269" h="56808" extrusionOk="0">
                <a:moveTo>
                  <a:pt x="48268" y="1"/>
                </a:moveTo>
                <a:lnTo>
                  <a:pt x="5104" y="26953"/>
                </a:lnTo>
                <a:cubicBezTo>
                  <a:pt x="1902" y="28921"/>
                  <a:pt x="0" y="32391"/>
                  <a:pt x="0" y="36127"/>
                </a:cubicBezTo>
                <a:lnTo>
                  <a:pt x="0" y="42831"/>
                </a:lnTo>
                <a:lnTo>
                  <a:pt x="16946" y="42831"/>
                </a:lnTo>
                <a:cubicBezTo>
                  <a:pt x="17380" y="42831"/>
                  <a:pt x="17813" y="42898"/>
                  <a:pt x="18247" y="42998"/>
                </a:cubicBezTo>
                <a:cubicBezTo>
                  <a:pt x="18881" y="43165"/>
                  <a:pt x="19481" y="43465"/>
                  <a:pt x="19948" y="43966"/>
                </a:cubicBezTo>
                <a:cubicBezTo>
                  <a:pt x="20482" y="44499"/>
                  <a:pt x="20749" y="45233"/>
                  <a:pt x="20749" y="45967"/>
                </a:cubicBezTo>
                <a:cubicBezTo>
                  <a:pt x="20749" y="46534"/>
                  <a:pt x="20615" y="47101"/>
                  <a:pt x="20315" y="47702"/>
                </a:cubicBezTo>
                <a:cubicBezTo>
                  <a:pt x="19748" y="48869"/>
                  <a:pt x="18847" y="51104"/>
                  <a:pt x="18847" y="52105"/>
                </a:cubicBezTo>
                <a:cubicBezTo>
                  <a:pt x="18847" y="54673"/>
                  <a:pt x="21249" y="56808"/>
                  <a:pt x="24184" y="56808"/>
                </a:cubicBezTo>
                <a:cubicBezTo>
                  <a:pt x="27153" y="56808"/>
                  <a:pt x="29555" y="54673"/>
                  <a:pt x="29555" y="52105"/>
                </a:cubicBezTo>
                <a:cubicBezTo>
                  <a:pt x="29555" y="51104"/>
                  <a:pt x="28654" y="48869"/>
                  <a:pt x="28087" y="47702"/>
                </a:cubicBezTo>
                <a:cubicBezTo>
                  <a:pt x="27787" y="47101"/>
                  <a:pt x="27654" y="46534"/>
                  <a:pt x="27654" y="45967"/>
                </a:cubicBezTo>
                <a:cubicBezTo>
                  <a:pt x="27654" y="44266"/>
                  <a:pt x="29021" y="42998"/>
                  <a:pt x="31056" y="42831"/>
                </a:cubicBezTo>
                <a:lnTo>
                  <a:pt x="48235" y="42831"/>
                </a:lnTo>
                <a:cubicBezTo>
                  <a:pt x="48235" y="42831"/>
                  <a:pt x="48235" y="39462"/>
                  <a:pt x="48268" y="39462"/>
                </a:cubicBezTo>
                <a:lnTo>
                  <a:pt x="48268" y="24718"/>
                </a:lnTo>
                <a:cubicBezTo>
                  <a:pt x="48268" y="24485"/>
                  <a:pt x="48235" y="24318"/>
                  <a:pt x="48268" y="24251"/>
                </a:cubicBezTo>
                <a:cubicBezTo>
                  <a:pt x="48168" y="23618"/>
                  <a:pt x="47901" y="23117"/>
                  <a:pt x="47501" y="22917"/>
                </a:cubicBezTo>
                <a:cubicBezTo>
                  <a:pt x="47329" y="22807"/>
                  <a:pt x="47144" y="22764"/>
                  <a:pt x="46959" y="22764"/>
                </a:cubicBezTo>
                <a:cubicBezTo>
                  <a:pt x="46640" y="22764"/>
                  <a:pt x="46320" y="22891"/>
                  <a:pt x="46067" y="23017"/>
                </a:cubicBezTo>
                <a:cubicBezTo>
                  <a:pt x="45700" y="23184"/>
                  <a:pt x="42598" y="24685"/>
                  <a:pt x="40863" y="24685"/>
                </a:cubicBezTo>
                <a:cubicBezTo>
                  <a:pt x="37260" y="24685"/>
                  <a:pt x="34325" y="21449"/>
                  <a:pt x="34325" y="17480"/>
                </a:cubicBezTo>
                <a:cubicBezTo>
                  <a:pt x="34325" y="13544"/>
                  <a:pt x="37260" y="10308"/>
                  <a:pt x="40863" y="10308"/>
                </a:cubicBezTo>
                <a:cubicBezTo>
                  <a:pt x="42631" y="10308"/>
                  <a:pt x="45700" y="11809"/>
                  <a:pt x="46067" y="11976"/>
                </a:cubicBezTo>
                <a:cubicBezTo>
                  <a:pt x="46397" y="12131"/>
                  <a:pt x="46704" y="12219"/>
                  <a:pt x="46982" y="12219"/>
                </a:cubicBezTo>
                <a:cubicBezTo>
                  <a:pt x="47182" y="12219"/>
                  <a:pt x="47367" y="12174"/>
                  <a:pt x="47534" y="12076"/>
                </a:cubicBezTo>
                <a:cubicBezTo>
                  <a:pt x="47935" y="11843"/>
                  <a:pt x="48202" y="11342"/>
                  <a:pt x="48268" y="10642"/>
                </a:cubicBezTo>
                <a:cubicBezTo>
                  <a:pt x="48268" y="10608"/>
                  <a:pt x="48268" y="10575"/>
                  <a:pt x="48268" y="10542"/>
                </a:cubicBezTo>
                <a:lnTo>
                  <a:pt x="48268" y="10175"/>
                </a:lnTo>
                <a:lnTo>
                  <a:pt x="48268" y="1"/>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4" name="Google Shape;634;p5"/>
          <p:cNvSpPr/>
          <p:nvPr/>
        </p:nvSpPr>
        <p:spPr>
          <a:xfrm>
            <a:off x="3380825" y="3484184"/>
            <a:ext cx="760757" cy="998755"/>
          </a:xfrm>
          <a:custGeom>
            <a:avLst/>
            <a:gdLst/>
            <a:ahLst/>
            <a:cxnLst/>
            <a:rect l="l" t="t" r="r" b="b"/>
            <a:pathLst>
              <a:path w="48302" h="63413" extrusionOk="0">
                <a:moveTo>
                  <a:pt x="24217" y="1"/>
                </a:moveTo>
                <a:cubicBezTo>
                  <a:pt x="21282" y="1"/>
                  <a:pt x="18880" y="2502"/>
                  <a:pt x="18880" y="5104"/>
                </a:cubicBezTo>
                <a:cubicBezTo>
                  <a:pt x="18880" y="6105"/>
                  <a:pt x="19781" y="8340"/>
                  <a:pt x="20348" y="9507"/>
                </a:cubicBezTo>
                <a:cubicBezTo>
                  <a:pt x="20648" y="10075"/>
                  <a:pt x="20782" y="10642"/>
                  <a:pt x="20782" y="11209"/>
                </a:cubicBezTo>
                <a:cubicBezTo>
                  <a:pt x="20782" y="11842"/>
                  <a:pt x="20581" y="12443"/>
                  <a:pt x="20215" y="12943"/>
                </a:cubicBezTo>
                <a:cubicBezTo>
                  <a:pt x="19848" y="13477"/>
                  <a:pt x="19314" y="13844"/>
                  <a:pt x="18713" y="14077"/>
                </a:cubicBezTo>
                <a:cubicBezTo>
                  <a:pt x="18413" y="14177"/>
                  <a:pt x="18080" y="14244"/>
                  <a:pt x="17746" y="14311"/>
                </a:cubicBezTo>
                <a:cubicBezTo>
                  <a:pt x="17513" y="14344"/>
                  <a:pt x="17246" y="14378"/>
                  <a:pt x="16979" y="14378"/>
                </a:cubicBezTo>
                <a:lnTo>
                  <a:pt x="0" y="14378"/>
                </a:lnTo>
                <a:lnTo>
                  <a:pt x="0" y="52538"/>
                </a:lnTo>
                <a:cubicBezTo>
                  <a:pt x="0" y="58576"/>
                  <a:pt x="4870" y="63413"/>
                  <a:pt x="10875" y="63413"/>
                </a:cubicBezTo>
                <a:lnTo>
                  <a:pt x="48268" y="63413"/>
                </a:lnTo>
                <a:lnTo>
                  <a:pt x="48268" y="47068"/>
                </a:lnTo>
                <a:lnTo>
                  <a:pt x="48301" y="46701"/>
                </a:lnTo>
                <a:cubicBezTo>
                  <a:pt x="48301" y="46634"/>
                  <a:pt x="48301" y="46601"/>
                  <a:pt x="48301" y="46567"/>
                </a:cubicBezTo>
                <a:cubicBezTo>
                  <a:pt x="48235" y="45867"/>
                  <a:pt x="47934" y="45333"/>
                  <a:pt x="47534" y="45100"/>
                </a:cubicBezTo>
                <a:cubicBezTo>
                  <a:pt x="47381" y="45016"/>
                  <a:pt x="47205" y="44973"/>
                  <a:pt x="47011" y="44973"/>
                </a:cubicBezTo>
                <a:cubicBezTo>
                  <a:pt x="46739" y="44973"/>
                  <a:pt x="46431" y="45058"/>
                  <a:pt x="46100" y="45233"/>
                </a:cubicBezTo>
                <a:cubicBezTo>
                  <a:pt x="45733" y="45400"/>
                  <a:pt x="42631" y="46868"/>
                  <a:pt x="40863" y="46868"/>
                </a:cubicBezTo>
                <a:cubicBezTo>
                  <a:pt x="37293" y="46868"/>
                  <a:pt x="34358" y="43665"/>
                  <a:pt x="34358" y="39696"/>
                </a:cubicBezTo>
                <a:cubicBezTo>
                  <a:pt x="34358" y="35760"/>
                  <a:pt x="37293" y="32524"/>
                  <a:pt x="40863" y="32524"/>
                </a:cubicBezTo>
                <a:cubicBezTo>
                  <a:pt x="42631" y="32524"/>
                  <a:pt x="45733" y="34025"/>
                  <a:pt x="46100" y="34192"/>
                </a:cubicBezTo>
                <a:cubicBezTo>
                  <a:pt x="46351" y="34318"/>
                  <a:pt x="46669" y="34430"/>
                  <a:pt x="46986" y="34430"/>
                </a:cubicBezTo>
                <a:cubicBezTo>
                  <a:pt x="47173" y="34430"/>
                  <a:pt x="47361" y="34391"/>
                  <a:pt x="47534" y="34292"/>
                </a:cubicBezTo>
                <a:cubicBezTo>
                  <a:pt x="47934" y="34092"/>
                  <a:pt x="48201" y="33591"/>
                  <a:pt x="48268" y="32958"/>
                </a:cubicBezTo>
                <a:cubicBezTo>
                  <a:pt x="48268" y="32858"/>
                  <a:pt x="48301" y="32724"/>
                  <a:pt x="48301" y="32491"/>
                </a:cubicBezTo>
                <a:lnTo>
                  <a:pt x="48301" y="17713"/>
                </a:lnTo>
                <a:lnTo>
                  <a:pt x="48268" y="16813"/>
                </a:lnTo>
                <a:lnTo>
                  <a:pt x="48268" y="14378"/>
                </a:lnTo>
                <a:cubicBezTo>
                  <a:pt x="48268" y="14367"/>
                  <a:pt x="48008" y="14363"/>
                  <a:pt x="47658" y="14363"/>
                </a:cubicBezTo>
                <a:cubicBezTo>
                  <a:pt x="46956" y="14363"/>
                  <a:pt x="45888" y="14378"/>
                  <a:pt x="45799" y="14378"/>
                </a:cubicBezTo>
                <a:lnTo>
                  <a:pt x="31589" y="14378"/>
                </a:lnTo>
                <a:cubicBezTo>
                  <a:pt x="29688" y="14344"/>
                  <a:pt x="27687" y="13344"/>
                  <a:pt x="27687" y="11209"/>
                </a:cubicBezTo>
                <a:cubicBezTo>
                  <a:pt x="27687" y="10675"/>
                  <a:pt x="27820" y="10075"/>
                  <a:pt x="28120" y="9507"/>
                </a:cubicBezTo>
                <a:cubicBezTo>
                  <a:pt x="28687" y="8340"/>
                  <a:pt x="29588" y="6105"/>
                  <a:pt x="29588" y="5104"/>
                </a:cubicBezTo>
                <a:cubicBezTo>
                  <a:pt x="29588" y="2502"/>
                  <a:pt x="27186" y="1"/>
                  <a:pt x="24217" y="1"/>
                </a:cubicBezTo>
                <a:close/>
              </a:path>
            </a:pathLst>
          </a:custGeom>
          <a:solidFill>
            <a:schemeClr val="accen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635" name="Google Shape;635;p5"/>
          <p:cNvGrpSpPr/>
          <p:nvPr/>
        </p:nvGrpSpPr>
        <p:grpSpPr>
          <a:xfrm>
            <a:off x="2075658" y="4119579"/>
            <a:ext cx="1613003" cy="234326"/>
            <a:chOff x="-14226750" y="27860025"/>
            <a:chExt cx="2566025" cy="372775"/>
          </a:xfrm>
        </p:grpSpPr>
        <p:sp>
          <p:nvSpPr>
            <p:cNvPr id="636" name="Google Shape;636;p5"/>
            <p:cNvSpPr/>
            <p:nvPr/>
          </p:nvSpPr>
          <p:spPr>
            <a:xfrm>
              <a:off x="-14226750" y="27921725"/>
              <a:ext cx="2513475" cy="311075"/>
            </a:xfrm>
            <a:custGeom>
              <a:avLst/>
              <a:gdLst/>
              <a:ahLst/>
              <a:cxnLst/>
              <a:rect l="l" t="t" r="r" b="b"/>
              <a:pathLst>
                <a:path w="100539" h="12443" fill="none" extrusionOk="0">
                  <a:moveTo>
                    <a:pt x="100539" y="1"/>
                  </a:moveTo>
                  <a:lnTo>
                    <a:pt x="76789" y="12443"/>
                  </a:lnTo>
                  <a:lnTo>
                    <a:pt x="0" y="12443"/>
                  </a:lnTo>
                </a:path>
              </a:pathLst>
            </a:custGeom>
            <a:noFill/>
            <a:ln w="20850" cap="flat" cmpd="sng">
              <a:solidFill>
                <a:srgbClr val="000000"/>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7" name="Google Shape;637;p5"/>
            <p:cNvSpPr/>
            <p:nvPr/>
          </p:nvSpPr>
          <p:spPr>
            <a:xfrm>
              <a:off x="-11767500" y="27860025"/>
              <a:ext cx="106775" cy="106750"/>
            </a:xfrm>
            <a:custGeom>
              <a:avLst/>
              <a:gdLst/>
              <a:ahLst/>
              <a:cxnLst/>
              <a:rect l="l" t="t" r="r" b="b"/>
              <a:pathLst>
                <a:path w="4271" h="4270" extrusionOk="0">
                  <a:moveTo>
                    <a:pt x="2135" y="0"/>
                  </a:moveTo>
                  <a:cubicBezTo>
                    <a:pt x="935" y="0"/>
                    <a:pt x="1" y="968"/>
                    <a:pt x="1" y="2135"/>
                  </a:cubicBezTo>
                  <a:cubicBezTo>
                    <a:pt x="1" y="3336"/>
                    <a:pt x="935" y="4270"/>
                    <a:pt x="2135" y="4270"/>
                  </a:cubicBezTo>
                  <a:cubicBezTo>
                    <a:pt x="3303" y="4270"/>
                    <a:pt x="4270" y="3336"/>
                    <a:pt x="4270" y="2135"/>
                  </a:cubicBezTo>
                  <a:cubicBezTo>
                    <a:pt x="4270" y="968"/>
                    <a:pt x="3303" y="0"/>
                    <a:pt x="2135"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38" name="Google Shape;638;p5"/>
          <p:cNvSpPr/>
          <p:nvPr/>
        </p:nvSpPr>
        <p:spPr>
          <a:xfrm>
            <a:off x="3380825" y="2856344"/>
            <a:ext cx="760757" cy="824859"/>
          </a:xfrm>
          <a:custGeom>
            <a:avLst/>
            <a:gdLst/>
            <a:ahLst/>
            <a:cxnLst/>
            <a:rect l="l" t="t" r="r" b="b"/>
            <a:pathLst>
              <a:path w="48302" h="52372" extrusionOk="0">
                <a:moveTo>
                  <a:pt x="0" y="1"/>
                </a:moveTo>
                <a:lnTo>
                  <a:pt x="0" y="52372"/>
                </a:lnTo>
                <a:lnTo>
                  <a:pt x="17246" y="52372"/>
                </a:lnTo>
                <a:lnTo>
                  <a:pt x="17246" y="52338"/>
                </a:lnTo>
                <a:lnTo>
                  <a:pt x="17346" y="52338"/>
                </a:lnTo>
                <a:cubicBezTo>
                  <a:pt x="17846" y="52305"/>
                  <a:pt x="18980" y="52038"/>
                  <a:pt x="18980" y="50971"/>
                </a:cubicBezTo>
                <a:cubicBezTo>
                  <a:pt x="18980" y="50670"/>
                  <a:pt x="18880" y="50337"/>
                  <a:pt x="18713" y="50003"/>
                </a:cubicBezTo>
                <a:cubicBezTo>
                  <a:pt x="18547" y="49636"/>
                  <a:pt x="17079" y="46334"/>
                  <a:pt x="17079" y="44466"/>
                </a:cubicBezTo>
                <a:cubicBezTo>
                  <a:pt x="17079" y="40663"/>
                  <a:pt x="20281" y="37961"/>
                  <a:pt x="24251" y="37961"/>
                </a:cubicBezTo>
                <a:cubicBezTo>
                  <a:pt x="28220" y="37961"/>
                  <a:pt x="31423" y="40663"/>
                  <a:pt x="31423" y="44466"/>
                </a:cubicBezTo>
                <a:cubicBezTo>
                  <a:pt x="31423" y="46334"/>
                  <a:pt x="29921" y="49636"/>
                  <a:pt x="29755" y="50003"/>
                </a:cubicBezTo>
                <a:cubicBezTo>
                  <a:pt x="29588" y="50337"/>
                  <a:pt x="29521" y="50670"/>
                  <a:pt x="29521" y="50971"/>
                </a:cubicBezTo>
                <a:cubicBezTo>
                  <a:pt x="29521" y="52138"/>
                  <a:pt x="30855" y="52305"/>
                  <a:pt x="31256" y="52338"/>
                </a:cubicBezTo>
                <a:lnTo>
                  <a:pt x="31589" y="52372"/>
                </a:lnTo>
                <a:lnTo>
                  <a:pt x="48301" y="52372"/>
                </a:lnTo>
                <a:lnTo>
                  <a:pt x="48301" y="34659"/>
                </a:lnTo>
                <a:lnTo>
                  <a:pt x="48301" y="34259"/>
                </a:lnTo>
                <a:cubicBezTo>
                  <a:pt x="48301" y="34192"/>
                  <a:pt x="48301" y="34159"/>
                  <a:pt x="48301" y="34125"/>
                </a:cubicBezTo>
                <a:cubicBezTo>
                  <a:pt x="48235" y="33391"/>
                  <a:pt x="47968" y="32824"/>
                  <a:pt x="47567" y="32591"/>
                </a:cubicBezTo>
                <a:cubicBezTo>
                  <a:pt x="47392" y="32489"/>
                  <a:pt x="47198" y="32438"/>
                  <a:pt x="46987" y="32438"/>
                </a:cubicBezTo>
                <a:cubicBezTo>
                  <a:pt x="46717" y="32438"/>
                  <a:pt x="46419" y="32522"/>
                  <a:pt x="46100" y="32691"/>
                </a:cubicBezTo>
                <a:cubicBezTo>
                  <a:pt x="45733" y="32891"/>
                  <a:pt x="42631" y="34459"/>
                  <a:pt x="40863" y="34459"/>
                </a:cubicBezTo>
                <a:cubicBezTo>
                  <a:pt x="37293" y="34459"/>
                  <a:pt x="34358" y="31056"/>
                  <a:pt x="34358" y="26853"/>
                </a:cubicBezTo>
                <a:cubicBezTo>
                  <a:pt x="34358" y="22650"/>
                  <a:pt x="37293" y="19248"/>
                  <a:pt x="40863" y="19248"/>
                </a:cubicBezTo>
                <a:cubicBezTo>
                  <a:pt x="42631" y="19248"/>
                  <a:pt x="45733" y="20849"/>
                  <a:pt x="46100" y="21016"/>
                </a:cubicBezTo>
                <a:cubicBezTo>
                  <a:pt x="46353" y="21142"/>
                  <a:pt x="46673" y="21269"/>
                  <a:pt x="46992" y="21269"/>
                </a:cubicBezTo>
                <a:cubicBezTo>
                  <a:pt x="47177" y="21269"/>
                  <a:pt x="47362" y="21226"/>
                  <a:pt x="47534" y="21116"/>
                </a:cubicBezTo>
                <a:cubicBezTo>
                  <a:pt x="47934" y="20916"/>
                  <a:pt x="48201" y="20382"/>
                  <a:pt x="48268" y="19682"/>
                </a:cubicBezTo>
                <a:cubicBezTo>
                  <a:pt x="48268" y="19615"/>
                  <a:pt x="48301" y="19448"/>
                  <a:pt x="48301" y="19215"/>
                </a:cubicBezTo>
                <a:lnTo>
                  <a:pt x="48301" y="3570"/>
                </a:lnTo>
                <a:lnTo>
                  <a:pt x="48268" y="2603"/>
                </a:lnTo>
                <a:lnTo>
                  <a:pt x="48268" y="1"/>
                </a:lnTo>
                <a:lnTo>
                  <a:pt x="31156" y="1"/>
                </a:lnTo>
                <a:cubicBezTo>
                  <a:pt x="30689" y="34"/>
                  <a:pt x="29488" y="268"/>
                  <a:pt x="29488" y="1402"/>
                </a:cubicBezTo>
                <a:cubicBezTo>
                  <a:pt x="29488" y="1669"/>
                  <a:pt x="29588" y="2002"/>
                  <a:pt x="29755" y="2369"/>
                </a:cubicBezTo>
                <a:cubicBezTo>
                  <a:pt x="29921" y="2736"/>
                  <a:pt x="31389" y="6005"/>
                  <a:pt x="31389" y="7873"/>
                </a:cubicBezTo>
                <a:cubicBezTo>
                  <a:pt x="31389" y="11676"/>
                  <a:pt x="28187" y="14378"/>
                  <a:pt x="24217" y="14378"/>
                </a:cubicBezTo>
                <a:cubicBezTo>
                  <a:pt x="20248" y="14378"/>
                  <a:pt x="17046" y="11676"/>
                  <a:pt x="17046" y="7873"/>
                </a:cubicBezTo>
                <a:cubicBezTo>
                  <a:pt x="17046" y="6005"/>
                  <a:pt x="18547" y="2736"/>
                  <a:pt x="18713" y="2369"/>
                </a:cubicBezTo>
                <a:cubicBezTo>
                  <a:pt x="18880" y="2002"/>
                  <a:pt x="18947" y="1669"/>
                  <a:pt x="18947" y="1402"/>
                </a:cubicBezTo>
                <a:cubicBezTo>
                  <a:pt x="18947" y="334"/>
                  <a:pt x="17880" y="68"/>
                  <a:pt x="17346" y="1"/>
                </a:cubicBezTo>
                <a:close/>
              </a:path>
            </a:pathLst>
          </a:custGeom>
          <a:solidFill>
            <a:schemeClr val="accent3"/>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639" name="Google Shape;639;p5"/>
          <p:cNvGrpSpPr/>
          <p:nvPr/>
        </p:nvGrpSpPr>
        <p:grpSpPr>
          <a:xfrm>
            <a:off x="2049660" y="3151067"/>
            <a:ext cx="1513402" cy="234342"/>
            <a:chOff x="-14226750" y="26105425"/>
            <a:chExt cx="2407575" cy="372800"/>
          </a:xfrm>
        </p:grpSpPr>
        <p:sp>
          <p:nvSpPr>
            <p:cNvPr id="640" name="Google Shape;640;p5"/>
            <p:cNvSpPr/>
            <p:nvPr/>
          </p:nvSpPr>
          <p:spPr>
            <a:xfrm>
              <a:off x="-14226750" y="26105425"/>
              <a:ext cx="2355025" cy="311075"/>
            </a:xfrm>
            <a:custGeom>
              <a:avLst/>
              <a:gdLst/>
              <a:ahLst/>
              <a:cxnLst/>
              <a:rect l="l" t="t" r="r" b="b"/>
              <a:pathLst>
                <a:path w="94201" h="12443" fill="none" extrusionOk="0">
                  <a:moveTo>
                    <a:pt x="94201" y="12443"/>
                  </a:moveTo>
                  <a:lnTo>
                    <a:pt x="70451" y="1"/>
                  </a:lnTo>
                  <a:lnTo>
                    <a:pt x="0" y="1"/>
                  </a:lnTo>
                </a:path>
              </a:pathLst>
            </a:custGeom>
            <a:noFill/>
            <a:ln w="20850" cap="flat" cmpd="sng">
              <a:solidFill>
                <a:srgbClr val="000000"/>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1" name="Google Shape;641;p5"/>
            <p:cNvSpPr/>
            <p:nvPr/>
          </p:nvSpPr>
          <p:spPr>
            <a:xfrm>
              <a:off x="-11925950" y="26370625"/>
              <a:ext cx="106775" cy="107600"/>
            </a:xfrm>
            <a:custGeom>
              <a:avLst/>
              <a:gdLst/>
              <a:ahLst/>
              <a:cxnLst/>
              <a:rect l="l" t="t" r="r" b="b"/>
              <a:pathLst>
                <a:path w="4271" h="4304" extrusionOk="0">
                  <a:moveTo>
                    <a:pt x="2136" y="0"/>
                  </a:moveTo>
                  <a:cubicBezTo>
                    <a:pt x="968" y="0"/>
                    <a:pt x="1" y="968"/>
                    <a:pt x="1" y="2169"/>
                  </a:cubicBezTo>
                  <a:cubicBezTo>
                    <a:pt x="1" y="3336"/>
                    <a:pt x="968" y="4303"/>
                    <a:pt x="2136" y="4303"/>
                  </a:cubicBezTo>
                  <a:cubicBezTo>
                    <a:pt x="3303" y="4303"/>
                    <a:pt x="4270" y="3336"/>
                    <a:pt x="4270" y="2169"/>
                  </a:cubicBezTo>
                  <a:cubicBezTo>
                    <a:pt x="4270" y="968"/>
                    <a:pt x="3303" y="0"/>
                    <a:pt x="213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42" name="Google Shape;642;p5"/>
          <p:cNvSpPr/>
          <p:nvPr/>
        </p:nvSpPr>
        <p:spPr>
          <a:xfrm>
            <a:off x="2973113" y="1515168"/>
            <a:ext cx="3204810" cy="1207600"/>
          </a:xfrm>
          <a:custGeom>
            <a:avLst/>
            <a:gdLst/>
            <a:ahLst/>
            <a:cxnLst/>
            <a:rect l="l" t="t" r="r" b="b"/>
            <a:pathLst>
              <a:path w="203480" h="76673" extrusionOk="0">
                <a:moveTo>
                  <a:pt x="101757" y="0"/>
                </a:moveTo>
                <a:cubicBezTo>
                  <a:pt x="99889" y="0"/>
                  <a:pt x="98021" y="517"/>
                  <a:pt x="96370" y="1551"/>
                </a:cubicBezTo>
                <a:lnTo>
                  <a:pt x="6239" y="57858"/>
                </a:lnTo>
                <a:cubicBezTo>
                  <a:pt x="1469" y="60827"/>
                  <a:pt x="1" y="67098"/>
                  <a:pt x="2970" y="71868"/>
                </a:cubicBezTo>
                <a:cubicBezTo>
                  <a:pt x="4920" y="74968"/>
                  <a:pt x="8251" y="76673"/>
                  <a:pt x="11653" y="76673"/>
                </a:cubicBezTo>
                <a:cubicBezTo>
                  <a:pt x="13487" y="76673"/>
                  <a:pt x="15342" y="76177"/>
                  <a:pt x="17013" y="75137"/>
                </a:cubicBezTo>
                <a:lnTo>
                  <a:pt x="101740" y="22200"/>
                </a:lnTo>
                <a:lnTo>
                  <a:pt x="186467" y="75137"/>
                </a:lnTo>
                <a:cubicBezTo>
                  <a:pt x="188169" y="76171"/>
                  <a:pt x="190037" y="76672"/>
                  <a:pt x="191871" y="76672"/>
                </a:cubicBezTo>
                <a:cubicBezTo>
                  <a:pt x="195274" y="76672"/>
                  <a:pt x="198576" y="74937"/>
                  <a:pt x="200511" y="71868"/>
                </a:cubicBezTo>
                <a:cubicBezTo>
                  <a:pt x="203480" y="67098"/>
                  <a:pt x="202045" y="60827"/>
                  <a:pt x="197275" y="57858"/>
                </a:cubicBezTo>
                <a:lnTo>
                  <a:pt x="107144" y="1551"/>
                </a:lnTo>
                <a:cubicBezTo>
                  <a:pt x="105493" y="517"/>
                  <a:pt x="103625" y="0"/>
                  <a:pt x="101757" y="0"/>
                </a:cubicBez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3" name="Google Shape;643;p5"/>
          <p:cNvSpPr/>
          <p:nvPr/>
        </p:nvSpPr>
        <p:spPr>
          <a:xfrm>
            <a:off x="4996902" y="3489964"/>
            <a:ext cx="757607" cy="992975"/>
          </a:xfrm>
          <a:custGeom>
            <a:avLst/>
            <a:gdLst/>
            <a:ahLst/>
            <a:cxnLst/>
            <a:rect l="l" t="t" r="r" b="b"/>
            <a:pathLst>
              <a:path w="48102" h="63046" extrusionOk="0">
                <a:moveTo>
                  <a:pt x="24451" y="1"/>
                </a:moveTo>
                <a:cubicBezTo>
                  <a:pt x="21483" y="1"/>
                  <a:pt x="19081" y="2102"/>
                  <a:pt x="19081" y="4704"/>
                </a:cubicBezTo>
                <a:cubicBezTo>
                  <a:pt x="19081" y="5705"/>
                  <a:pt x="20015" y="7940"/>
                  <a:pt x="20582" y="9107"/>
                </a:cubicBezTo>
                <a:cubicBezTo>
                  <a:pt x="20849" y="9674"/>
                  <a:pt x="20982" y="10241"/>
                  <a:pt x="20982" y="10808"/>
                </a:cubicBezTo>
                <a:cubicBezTo>
                  <a:pt x="20982" y="12543"/>
                  <a:pt x="19615" y="13810"/>
                  <a:pt x="17580" y="13944"/>
                </a:cubicBezTo>
                <a:lnTo>
                  <a:pt x="17480" y="13944"/>
                </a:lnTo>
                <a:lnTo>
                  <a:pt x="17146" y="13977"/>
                </a:lnTo>
                <a:lnTo>
                  <a:pt x="1" y="13977"/>
                </a:lnTo>
                <a:cubicBezTo>
                  <a:pt x="1" y="13977"/>
                  <a:pt x="1" y="17313"/>
                  <a:pt x="1" y="17313"/>
                </a:cubicBezTo>
                <a:lnTo>
                  <a:pt x="1" y="32090"/>
                </a:lnTo>
                <a:cubicBezTo>
                  <a:pt x="1" y="32324"/>
                  <a:pt x="1" y="32457"/>
                  <a:pt x="1" y="32557"/>
                </a:cubicBezTo>
                <a:cubicBezTo>
                  <a:pt x="101" y="33191"/>
                  <a:pt x="368" y="33658"/>
                  <a:pt x="735" y="33892"/>
                </a:cubicBezTo>
                <a:cubicBezTo>
                  <a:pt x="920" y="33991"/>
                  <a:pt x="1115" y="34030"/>
                  <a:pt x="1308" y="34030"/>
                </a:cubicBezTo>
                <a:cubicBezTo>
                  <a:pt x="1633" y="34030"/>
                  <a:pt x="1951" y="33917"/>
                  <a:pt x="2202" y="33791"/>
                </a:cubicBezTo>
                <a:cubicBezTo>
                  <a:pt x="2536" y="33625"/>
                  <a:pt x="5638" y="32124"/>
                  <a:pt x="7406" y="32124"/>
                </a:cubicBezTo>
                <a:cubicBezTo>
                  <a:pt x="11009" y="32124"/>
                  <a:pt x="14311" y="35326"/>
                  <a:pt x="14311" y="39295"/>
                </a:cubicBezTo>
                <a:cubicBezTo>
                  <a:pt x="14311" y="43265"/>
                  <a:pt x="11009" y="46467"/>
                  <a:pt x="7406" y="46467"/>
                </a:cubicBezTo>
                <a:cubicBezTo>
                  <a:pt x="5638" y="46467"/>
                  <a:pt x="2569" y="44966"/>
                  <a:pt x="2202" y="44799"/>
                </a:cubicBezTo>
                <a:cubicBezTo>
                  <a:pt x="1878" y="44647"/>
                  <a:pt x="1576" y="44571"/>
                  <a:pt x="1302" y="44571"/>
                </a:cubicBezTo>
                <a:cubicBezTo>
                  <a:pt x="1096" y="44571"/>
                  <a:pt x="906" y="44613"/>
                  <a:pt x="735" y="44699"/>
                </a:cubicBezTo>
                <a:cubicBezTo>
                  <a:pt x="334" y="44933"/>
                  <a:pt x="67" y="45466"/>
                  <a:pt x="1" y="46167"/>
                </a:cubicBezTo>
                <a:cubicBezTo>
                  <a:pt x="1" y="46200"/>
                  <a:pt x="1" y="46200"/>
                  <a:pt x="1" y="46234"/>
                </a:cubicBezTo>
                <a:lnTo>
                  <a:pt x="1" y="46634"/>
                </a:lnTo>
                <a:lnTo>
                  <a:pt x="1" y="63046"/>
                </a:lnTo>
                <a:lnTo>
                  <a:pt x="37294" y="63046"/>
                </a:lnTo>
                <a:cubicBezTo>
                  <a:pt x="43265" y="63046"/>
                  <a:pt x="48102" y="58176"/>
                  <a:pt x="48102" y="52171"/>
                </a:cubicBezTo>
                <a:lnTo>
                  <a:pt x="48102" y="13944"/>
                </a:lnTo>
                <a:lnTo>
                  <a:pt x="31723" y="13944"/>
                </a:lnTo>
                <a:cubicBezTo>
                  <a:pt x="30389" y="13944"/>
                  <a:pt x="28921" y="13477"/>
                  <a:pt x="28254" y="12209"/>
                </a:cubicBezTo>
                <a:cubicBezTo>
                  <a:pt x="28021" y="11776"/>
                  <a:pt x="27887" y="11309"/>
                  <a:pt x="27887" y="10808"/>
                </a:cubicBezTo>
                <a:cubicBezTo>
                  <a:pt x="27887" y="10241"/>
                  <a:pt x="28054" y="9674"/>
                  <a:pt x="28321" y="9107"/>
                </a:cubicBezTo>
                <a:cubicBezTo>
                  <a:pt x="28888" y="7940"/>
                  <a:pt x="29822" y="5705"/>
                  <a:pt x="29822" y="4704"/>
                </a:cubicBezTo>
                <a:cubicBezTo>
                  <a:pt x="29822" y="2102"/>
                  <a:pt x="27420" y="1"/>
                  <a:pt x="24451" y="1"/>
                </a:cubicBez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4" name="Google Shape;644;p5"/>
          <p:cNvSpPr/>
          <p:nvPr/>
        </p:nvSpPr>
        <p:spPr>
          <a:xfrm>
            <a:off x="3942986" y="1921419"/>
            <a:ext cx="1246723" cy="912571"/>
          </a:xfrm>
          <a:custGeom>
            <a:avLst/>
            <a:gdLst/>
            <a:ahLst/>
            <a:cxnLst/>
            <a:rect l="l" t="t" r="r" b="b"/>
            <a:pathLst>
              <a:path w="79157" h="57941" extrusionOk="0">
                <a:moveTo>
                  <a:pt x="39679" y="1"/>
                </a:moveTo>
                <a:cubicBezTo>
                  <a:pt x="37685" y="1"/>
                  <a:pt x="35692" y="551"/>
                  <a:pt x="33924" y="1652"/>
                </a:cubicBezTo>
                <a:lnTo>
                  <a:pt x="14244" y="13961"/>
                </a:lnTo>
                <a:lnTo>
                  <a:pt x="14244" y="24969"/>
                </a:lnTo>
                <a:cubicBezTo>
                  <a:pt x="14244" y="25169"/>
                  <a:pt x="14244" y="25335"/>
                  <a:pt x="14244" y="25402"/>
                </a:cubicBezTo>
                <a:lnTo>
                  <a:pt x="14210" y="25402"/>
                </a:lnTo>
                <a:cubicBezTo>
                  <a:pt x="14110" y="26770"/>
                  <a:pt x="13543" y="27804"/>
                  <a:pt x="12609" y="28338"/>
                </a:cubicBezTo>
                <a:cubicBezTo>
                  <a:pt x="12157" y="28596"/>
                  <a:pt x="11665" y="28722"/>
                  <a:pt x="11150" y="28722"/>
                </a:cubicBezTo>
                <a:cubicBezTo>
                  <a:pt x="10601" y="28722"/>
                  <a:pt x="10025" y="28579"/>
                  <a:pt x="9440" y="28304"/>
                </a:cubicBezTo>
                <a:cubicBezTo>
                  <a:pt x="8573" y="27871"/>
                  <a:pt x="6071" y="26770"/>
                  <a:pt x="4904" y="26770"/>
                </a:cubicBezTo>
                <a:cubicBezTo>
                  <a:pt x="2202" y="26770"/>
                  <a:pt x="0" y="29272"/>
                  <a:pt x="0" y="32374"/>
                </a:cubicBezTo>
                <a:cubicBezTo>
                  <a:pt x="0" y="35443"/>
                  <a:pt x="2202" y="37944"/>
                  <a:pt x="4904" y="37944"/>
                </a:cubicBezTo>
                <a:cubicBezTo>
                  <a:pt x="6105" y="37944"/>
                  <a:pt x="8573" y="36844"/>
                  <a:pt x="9440" y="36443"/>
                </a:cubicBezTo>
                <a:cubicBezTo>
                  <a:pt x="10025" y="36151"/>
                  <a:pt x="10601" y="36009"/>
                  <a:pt x="11145" y="36009"/>
                </a:cubicBezTo>
                <a:cubicBezTo>
                  <a:pt x="11656" y="36009"/>
                  <a:pt x="12140" y="36134"/>
                  <a:pt x="12576" y="36377"/>
                </a:cubicBezTo>
                <a:cubicBezTo>
                  <a:pt x="13543" y="36944"/>
                  <a:pt x="14144" y="38011"/>
                  <a:pt x="14210" y="39412"/>
                </a:cubicBezTo>
                <a:lnTo>
                  <a:pt x="14244" y="39812"/>
                </a:lnTo>
                <a:lnTo>
                  <a:pt x="14244" y="57925"/>
                </a:lnTo>
                <a:lnTo>
                  <a:pt x="33024" y="57925"/>
                </a:lnTo>
                <a:cubicBezTo>
                  <a:pt x="33024" y="57925"/>
                  <a:pt x="33157" y="57940"/>
                  <a:pt x="33246" y="57940"/>
                </a:cubicBezTo>
                <a:cubicBezTo>
                  <a:pt x="33291" y="57940"/>
                  <a:pt x="33324" y="57937"/>
                  <a:pt x="33324" y="57925"/>
                </a:cubicBezTo>
                <a:cubicBezTo>
                  <a:pt x="34492" y="57859"/>
                  <a:pt x="35225" y="57325"/>
                  <a:pt x="35225" y="56458"/>
                </a:cubicBezTo>
                <a:cubicBezTo>
                  <a:pt x="35225" y="56158"/>
                  <a:pt x="35125" y="55824"/>
                  <a:pt x="34959" y="55490"/>
                </a:cubicBezTo>
                <a:cubicBezTo>
                  <a:pt x="34792" y="55123"/>
                  <a:pt x="33257" y="51988"/>
                  <a:pt x="33257" y="50220"/>
                </a:cubicBezTo>
                <a:cubicBezTo>
                  <a:pt x="33257" y="46617"/>
                  <a:pt x="36493" y="43682"/>
                  <a:pt x="40462" y="43682"/>
                </a:cubicBezTo>
                <a:cubicBezTo>
                  <a:pt x="44465" y="43682"/>
                  <a:pt x="47701" y="46617"/>
                  <a:pt x="47701" y="50220"/>
                </a:cubicBezTo>
                <a:cubicBezTo>
                  <a:pt x="47701" y="51988"/>
                  <a:pt x="46167" y="55123"/>
                  <a:pt x="46000" y="55490"/>
                </a:cubicBezTo>
                <a:cubicBezTo>
                  <a:pt x="45833" y="55824"/>
                  <a:pt x="45733" y="56158"/>
                  <a:pt x="45733" y="56458"/>
                </a:cubicBezTo>
                <a:cubicBezTo>
                  <a:pt x="45733" y="57325"/>
                  <a:pt x="46467" y="57859"/>
                  <a:pt x="47634" y="57925"/>
                </a:cubicBezTo>
                <a:lnTo>
                  <a:pt x="64913" y="57925"/>
                </a:lnTo>
                <a:lnTo>
                  <a:pt x="64913" y="40213"/>
                </a:lnTo>
                <a:lnTo>
                  <a:pt x="64947" y="39812"/>
                </a:lnTo>
                <a:cubicBezTo>
                  <a:pt x="65013" y="38411"/>
                  <a:pt x="65614" y="37344"/>
                  <a:pt x="66581" y="36777"/>
                </a:cubicBezTo>
                <a:cubicBezTo>
                  <a:pt x="67017" y="36518"/>
                  <a:pt x="67501" y="36393"/>
                  <a:pt x="68012" y="36393"/>
                </a:cubicBezTo>
                <a:cubicBezTo>
                  <a:pt x="68556" y="36393"/>
                  <a:pt x="69132" y="36535"/>
                  <a:pt x="69717" y="36810"/>
                </a:cubicBezTo>
                <a:cubicBezTo>
                  <a:pt x="70584" y="37244"/>
                  <a:pt x="73086" y="38345"/>
                  <a:pt x="74253" y="38345"/>
                </a:cubicBezTo>
                <a:cubicBezTo>
                  <a:pt x="76955" y="38345"/>
                  <a:pt x="79157" y="35843"/>
                  <a:pt x="79157" y="32741"/>
                </a:cubicBezTo>
                <a:cubicBezTo>
                  <a:pt x="79157" y="29672"/>
                  <a:pt x="76955" y="27170"/>
                  <a:pt x="74253" y="27170"/>
                </a:cubicBezTo>
                <a:cubicBezTo>
                  <a:pt x="73086" y="27170"/>
                  <a:pt x="70584" y="28271"/>
                  <a:pt x="69717" y="28671"/>
                </a:cubicBezTo>
                <a:cubicBezTo>
                  <a:pt x="69132" y="28964"/>
                  <a:pt x="68556" y="29105"/>
                  <a:pt x="68012" y="29105"/>
                </a:cubicBezTo>
                <a:cubicBezTo>
                  <a:pt x="67501" y="29105"/>
                  <a:pt x="67017" y="28980"/>
                  <a:pt x="66581" y="28738"/>
                </a:cubicBezTo>
                <a:cubicBezTo>
                  <a:pt x="65647" y="28171"/>
                  <a:pt x="65047" y="27137"/>
                  <a:pt x="64947" y="25802"/>
                </a:cubicBezTo>
                <a:lnTo>
                  <a:pt x="64913" y="25802"/>
                </a:lnTo>
                <a:cubicBezTo>
                  <a:pt x="64913" y="25736"/>
                  <a:pt x="64947" y="25569"/>
                  <a:pt x="64947" y="25335"/>
                </a:cubicBezTo>
                <a:lnTo>
                  <a:pt x="64947" y="13827"/>
                </a:lnTo>
                <a:lnTo>
                  <a:pt x="45433" y="1652"/>
                </a:lnTo>
                <a:cubicBezTo>
                  <a:pt x="43665" y="551"/>
                  <a:pt x="41672" y="1"/>
                  <a:pt x="39679" y="1"/>
                </a:cubicBezTo>
                <a:close/>
              </a:path>
            </a:pathLst>
          </a:custGeom>
          <a:solidFill>
            <a:schemeClr val="accent3"/>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645" name="Google Shape;645;p5"/>
          <p:cNvGrpSpPr/>
          <p:nvPr/>
        </p:nvGrpSpPr>
        <p:grpSpPr>
          <a:xfrm>
            <a:off x="5513227" y="4120550"/>
            <a:ext cx="1543810" cy="234326"/>
            <a:chOff x="-5808250" y="27315475"/>
            <a:chExt cx="2455950" cy="372775"/>
          </a:xfrm>
        </p:grpSpPr>
        <p:sp>
          <p:nvSpPr>
            <p:cNvPr id="646" name="Google Shape;646;p5"/>
            <p:cNvSpPr/>
            <p:nvPr/>
          </p:nvSpPr>
          <p:spPr>
            <a:xfrm>
              <a:off x="-5755700" y="27376350"/>
              <a:ext cx="2403400" cy="311900"/>
            </a:xfrm>
            <a:custGeom>
              <a:avLst/>
              <a:gdLst/>
              <a:ahLst/>
              <a:cxnLst/>
              <a:rect l="l" t="t" r="r" b="b"/>
              <a:pathLst>
                <a:path w="96136" h="12476" fill="none" extrusionOk="0">
                  <a:moveTo>
                    <a:pt x="0" y="0"/>
                  </a:moveTo>
                  <a:lnTo>
                    <a:pt x="23751" y="12476"/>
                  </a:lnTo>
                  <a:lnTo>
                    <a:pt x="96136" y="12476"/>
                  </a:lnTo>
                </a:path>
              </a:pathLst>
            </a:custGeom>
            <a:noFill/>
            <a:ln w="20850" cap="flat" cmpd="sng">
              <a:solidFill>
                <a:srgbClr val="000000"/>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7" name="Google Shape;647;p5"/>
            <p:cNvSpPr/>
            <p:nvPr/>
          </p:nvSpPr>
          <p:spPr>
            <a:xfrm>
              <a:off x="-5808250" y="27315475"/>
              <a:ext cx="106775" cy="106750"/>
            </a:xfrm>
            <a:custGeom>
              <a:avLst/>
              <a:gdLst/>
              <a:ahLst/>
              <a:cxnLst/>
              <a:rect l="l" t="t" r="r" b="b"/>
              <a:pathLst>
                <a:path w="4271" h="4270" extrusionOk="0">
                  <a:moveTo>
                    <a:pt x="2136" y="0"/>
                  </a:moveTo>
                  <a:cubicBezTo>
                    <a:pt x="968" y="0"/>
                    <a:pt x="1" y="967"/>
                    <a:pt x="1" y="2135"/>
                  </a:cubicBezTo>
                  <a:cubicBezTo>
                    <a:pt x="1" y="3302"/>
                    <a:pt x="968" y="4270"/>
                    <a:pt x="2136" y="4270"/>
                  </a:cubicBezTo>
                  <a:cubicBezTo>
                    <a:pt x="3337" y="4270"/>
                    <a:pt x="4271" y="3302"/>
                    <a:pt x="4271" y="2135"/>
                  </a:cubicBezTo>
                  <a:cubicBezTo>
                    <a:pt x="4271" y="967"/>
                    <a:pt x="3337" y="0"/>
                    <a:pt x="213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48" name="Google Shape;648;p5"/>
          <p:cNvSpPr/>
          <p:nvPr/>
        </p:nvSpPr>
        <p:spPr>
          <a:xfrm>
            <a:off x="1567759" y="1870271"/>
            <a:ext cx="1486500" cy="880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200"/>
              <a:buFont typeface="Arial"/>
              <a:buNone/>
            </a:pPr>
            <a:r>
              <a:rPr lang="en" sz="1500">
                <a:latin typeface="Roboto"/>
                <a:ea typeface="Roboto"/>
                <a:cs typeface="Roboto"/>
                <a:sym typeface="Roboto"/>
              </a:rPr>
              <a:t>No 3D effects</a:t>
            </a:r>
            <a:endParaRPr sz="1500" b="0" i="0" u="none" strike="noStrike" cap="none">
              <a:solidFill>
                <a:srgbClr val="000000"/>
              </a:solidFill>
              <a:latin typeface="Roboto"/>
              <a:ea typeface="Roboto"/>
              <a:cs typeface="Roboto"/>
              <a:sym typeface="Roboto"/>
            </a:endParaRPr>
          </a:p>
        </p:txBody>
      </p:sp>
      <p:sp>
        <p:nvSpPr>
          <p:cNvPr id="649" name="Google Shape;649;p5"/>
          <p:cNvSpPr/>
          <p:nvPr/>
        </p:nvSpPr>
        <p:spPr>
          <a:xfrm>
            <a:off x="1513863" y="3536857"/>
            <a:ext cx="1486500" cy="8934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200"/>
              <a:buFont typeface="Arial"/>
              <a:buNone/>
            </a:pPr>
            <a:r>
              <a:rPr lang="en" sz="1500" b="1">
                <a:solidFill>
                  <a:srgbClr val="1155CC"/>
                </a:solidFill>
                <a:latin typeface="Roboto"/>
                <a:ea typeface="Roboto"/>
                <a:cs typeface="Roboto"/>
                <a:sym typeface="Roboto"/>
              </a:rPr>
              <a:t>Contrast </a:t>
            </a:r>
            <a:r>
              <a:rPr lang="en" sz="1500">
                <a:latin typeface="Roboto"/>
                <a:ea typeface="Roboto"/>
                <a:cs typeface="Roboto"/>
                <a:sym typeface="Roboto"/>
              </a:rPr>
              <a:t>Colour but not too bright</a:t>
            </a:r>
            <a:endParaRPr sz="1500" b="0" i="0" u="none" strike="noStrike" cap="none">
              <a:solidFill>
                <a:srgbClr val="000000"/>
              </a:solidFill>
              <a:latin typeface="Roboto"/>
              <a:ea typeface="Roboto"/>
              <a:cs typeface="Roboto"/>
              <a:sym typeface="Roboto"/>
            </a:endParaRPr>
          </a:p>
        </p:txBody>
      </p:sp>
      <p:sp>
        <p:nvSpPr>
          <p:cNvPr id="650" name="Google Shape;650;p5"/>
          <p:cNvSpPr/>
          <p:nvPr/>
        </p:nvSpPr>
        <p:spPr>
          <a:xfrm>
            <a:off x="6141250" y="2639600"/>
            <a:ext cx="2741100" cy="6444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200"/>
              <a:buFont typeface="Arial"/>
              <a:buNone/>
            </a:pPr>
            <a:r>
              <a:rPr lang="en" sz="1500">
                <a:latin typeface="Roboto"/>
                <a:ea typeface="Roboto"/>
                <a:cs typeface="Roboto"/>
                <a:sym typeface="Roboto"/>
              </a:rPr>
              <a:t>Sorting : </a:t>
            </a:r>
            <a:r>
              <a:rPr lang="en" sz="1500" b="1">
                <a:latin typeface="Roboto"/>
                <a:ea typeface="Roboto"/>
                <a:cs typeface="Roboto"/>
                <a:sym typeface="Roboto"/>
              </a:rPr>
              <a:t>Descending</a:t>
            </a:r>
            <a:r>
              <a:rPr lang="en" sz="1500">
                <a:latin typeface="Roboto"/>
                <a:ea typeface="Roboto"/>
                <a:cs typeface="Roboto"/>
                <a:sym typeface="Roboto"/>
              </a:rPr>
              <a:t> order </a:t>
            </a:r>
            <a:endParaRPr sz="1500">
              <a:latin typeface="Roboto"/>
              <a:ea typeface="Roboto"/>
              <a:cs typeface="Roboto"/>
              <a:sym typeface="Roboto"/>
            </a:endParaRPr>
          </a:p>
          <a:p>
            <a:pPr marL="0" marR="0" lvl="0" indent="0" algn="l" rtl="0">
              <a:lnSpc>
                <a:spcPct val="100000"/>
              </a:lnSpc>
              <a:spcBef>
                <a:spcPts val="0"/>
              </a:spcBef>
              <a:spcAft>
                <a:spcPts val="0"/>
              </a:spcAft>
              <a:buClr>
                <a:srgbClr val="000000"/>
              </a:buClr>
              <a:buSzPts val="1200"/>
              <a:buFont typeface="Arial"/>
              <a:buNone/>
            </a:pPr>
            <a:r>
              <a:rPr lang="en" sz="1500">
                <a:latin typeface="Roboto"/>
                <a:ea typeface="Roboto"/>
                <a:cs typeface="Roboto"/>
                <a:sym typeface="Roboto"/>
              </a:rPr>
              <a:t>( for comprehension)</a:t>
            </a:r>
            <a:endParaRPr sz="1500" b="0" i="0" u="none" strike="noStrike" cap="none">
              <a:solidFill>
                <a:srgbClr val="000000"/>
              </a:solidFill>
              <a:latin typeface="Roboto"/>
              <a:ea typeface="Roboto"/>
              <a:cs typeface="Roboto"/>
              <a:sym typeface="Roboto"/>
            </a:endParaRPr>
          </a:p>
        </p:txBody>
      </p:sp>
      <p:sp>
        <p:nvSpPr>
          <p:cNvPr id="651" name="Google Shape;651;p5"/>
          <p:cNvSpPr/>
          <p:nvPr/>
        </p:nvSpPr>
        <p:spPr>
          <a:xfrm>
            <a:off x="6141250" y="3484175"/>
            <a:ext cx="2563800" cy="8934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200"/>
              <a:buFont typeface="Arial"/>
              <a:buNone/>
            </a:pPr>
            <a:r>
              <a:rPr lang="en" sz="1500" b="1">
                <a:latin typeface="Roboto"/>
                <a:ea typeface="Roboto"/>
                <a:cs typeface="Roboto"/>
                <a:sym typeface="Roboto"/>
              </a:rPr>
              <a:t>Geographic maps</a:t>
            </a:r>
            <a:r>
              <a:rPr lang="en" sz="1500">
                <a:latin typeface="Roboto"/>
                <a:ea typeface="Roboto"/>
                <a:cs typeface="Roboto"/>
                <a:sym typeface="Roboto"/>
              </a:rPr>
              <a:t> to get a more direct view of the real estate situation in different cities</a:t>
            </a:r>
            <a:endParaRPr sz="1500" b="0" i="0" u="none" strike="noStrike" cap="none">
              <a:solidFill>
                <a:srgbClr val="000000"/>
              </a:solidFill>
              <a:latin typeface="Roboto"/>
              <a:ea typeface="Roboto"/>
              <a:cs typeface="Roboto"/>
              <a:sym typeface="Roboto"/>
            </a:endParaRPr>
          </a:p>
        </p:txBody>
      </p:sp>
      <p:sp>
        <p:nvSpPr>
          <p:cNvPr id="652" name="Google Shape;652;p5"/>
          <p:cNvSpPr txBox="1"/>
          <p:nvPr/>
        </p:nvSpPr>
        <p:spPr>
          <a:xfrm>
            <a:off x="1681875" y="1042725"/>
            <a:ext cx="5787300" cy="481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latin typeface="Roboto"/>
                <a:ea typeface="Roboto"/>
                <a:cs typeface="Roboto"/>
                <a:sym typeface="Roboto"/>
              </a:rPr>
              <a:t>Minimize user’s cognitive load and highlight the important insights</a:t>
            </a:r>
            <a:endParaRPr>
              <a:latin typeface="Roboto"/>
              <a:ea typeface="Roboto"/>
              <a:cs typeface="Roboto"/>
              <a:sym typeface="Roboto"/>
            </a:endParaRPr>
          </a:p>
          <a:p>
            <a:pPr marL="0" lvl="0" indent="0" algn="l" rtl="0">
              <a:spcBef>
                <a:spcPts val="0"/>
              </a:spcBef>
              <a:spcAft>
                <a:spcPts val="0"/>
              </a:spcAft>
              <a:buClr>
                <a:schemeClr val="dk1"/>
              </a:buClr>
              <a:buSzPts val="1100"/>
              <a:buFont typeface="Arial"/>
              <a:buNone/>
            </a:pPr>
            <a:endParaRPr>
              <a:latin typeface="Roboto"/>
              <a:ea typeface="Roboto"/>
              <a:cs typeface="Roboto"/>
              <a:sym typeface="Roboto"/>
            </a:endParaRPr>
          </a:p>
          <a:p>
            <a:pPr marL="0" lvl="0" indent="0" algn="l" rtl="0">
              <a:spcBef>
                <a:spcPts val="0"/>
              </a:spcBef>
              <a:spcAft>
                <a:spcPts val="0"/>
              </a:spcAft>
              <a:buNone/>
            </a:pPr>
            <a:endParaRPr>
              <a:latin typeface="Roboto"/>
              <a:ea typeface="Roboto"/>
              <a:cs typeface="Roboto"/>
              <a:sym typeface="Roboto"/>
            </a:endParaRPr>
          </a:p>
        </p:txBody>
      </p:sp>
      <p:grpSp>
        <p:nvGrpSpPr>
          <p:cNvPr id="653" name="Google Shape;653;p5"/>
          <p:cNvGrpSpPr/>
          <p:nvPr/>
        </p:nvGrpSpPr>
        <p:grpSpPr>
          <a:xfrm>
            <a:off x="2262785" y="2451555"/>
            <a:ext cx="1513402" cy="234342"/>
            <a:chOff x="-14226750" y="26105425"/>
            <a:chExt cx="2407575" cy="372800"/>
          </a:xfrm>
        </p:grpSpPr>
        <p:sp>
          <p:nvSpPr>
            <p:cNvPr id="654" name="Google Shape;654;p5"/>
            <p:cNvSpPr/>
            <p:nvPr/>
          </p:nvSpPr>
          <p:spPr>
            <a:xfrm>
              <a:off x="-14226750" y="26105425"/>
              <a:ext cx="2355025" cy="311075"/>
            </a:xfrm>
            <a:custGeom>
              <a:avLst/>
              <a:gdLst/>
              <a:ahLst/>
              <a:cxnLst/>
              <a:rect l="l" t="t" r="r" b="b"/>
              <a:pathLst>
                <a:path w="94201" h="12443" fill="none" extrusionOk="0">
                  <a:moveTo>
                    <a:pt x="94201" y="12443"/>
                  </a:moveTo>
                  <a:lnTo>
                    <a:pt x="70451" y="1"/>
                  </a:lnTo>
                  <a:lnTo>
                    <a:pt x="0" y="1"/>
                  </a:lnTo>
                </a:path>
              </a:pathLst>
            </a:custGeom>
            <a:noFill/>
            <a:ln w="20850" cap="flat" cmpd="sng">
              <a:solidFill>
                <a:srgbClr val="000000"/>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5" name="Google Shape;655;p5"/>
            <p:cNvSpPr/>
            <p:nvPr/>
          </p:nvSpPr>
          <p:spPr>
            <a:xfrm>
              <a:off x="-11925950" y="26370625"/>
              <a:ext cx="106775" cy="107600"/>
            </a:xfrm>
            <a:custGeom>
              <a:avLst/>
              <a:gdLst/>
              <a:ahLst/>
              <a:cxnLst/>
              <a:rect l="l" t="t" r="r" b="b"/>
              <a:pathLst>
                <a:path w="4271" h="4304" extrusionOk="0">
                  <a:moveTo>
                    <a:pt x="2136" y="0"/>
                  </a:moveTo>
                  <a:cubicBezTo>
                    <a:pt x="968" y="0"/>
                    <a:pt x="1" y="968"/>
                    <a:pt x="1" y="2169"/>
                  </a:cubicBezTo>
                  <a:cubicBezTo>
                    <a:pt x="1" y="3336"/>
                    <a:pt x="968" y="4303"/>
                    <a:pt x="2136" y="4303"/>
                  </a:cubicBezTo>
                  <a:cubicBezTo>
                    <a:pt x="3303" y="4303"/>
                    <a:pt x="4270" y="3336"/>
                    <a:pt x="4270" y="2169"/>
                  </a:cubicBezTo>
                  <a:cubicBezTo>
                    <a:pt x="4270" y="968"/>
                    <a:pt x="3303" y="0"/>
                    <a:pt x="213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56" name="Google Shape;656;p5"/>
          <p:cNvSpPr txBox="1"/>
          <p:nvPr/>
        </p:nvSpPr>
        <p:spPr>
          <a:xfrm>
            <a:off x="1313700" y="2581163"/>
            <a:ext cx="1543800" cy="481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500" b="1">
                <a:latin typeface="Roboto"/>
                <a:ea typeface="Roboto"/>
                <a:cs typeface="Roboto"/>
                <a:sym typeface="Roboto"/>
              </a:rPr>
              <a:t>Uniform </a:t>
            </a:r>
            <a:r>
              <a:rPr lang="en" sz="1500">
                <a:latin typeface="Roboto"/>
                <a:ea typeface="Roboto"/>
                <a:cs typeface="Roboto"/>
                <a:sym typeface="Roboto"/>
              </a:rPr>
              <a:t>colour for each city</a:t>
            </a:r>
            <a:endParaRPr sz="1500">
              <a:latin typeface="Roboto"/>
              <a:ea typeface="Roboto"/>
              <a:cs typeface="Roboto"/>
              <a:sym typeface="Roboto"/>
            </a:endParaRPr>
          </a:p>
        </p:txBody>
      </p:sp>
      <p:sp>
        <p:nvSpPr>
          <p:cNvPr id="657" name="Google Shape;657;p5"/>
          <p:cNvSpPr txBox="1"/>
          <p:nvPr/>
        </p:nvSpPr>
        <p:spPr>
          <a:xfrm>
            <a:off x="6141025" y="1932975"/>
            <a:ext cx="3099900" cy="481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500" b="1">
                <a:latin typeface="Roboto"/>
                <a:ea typeface="Roboto"/>
                <a:cs typeface="Roboto"/>
                <a:sym typeface="Roboto"/>
              </a:rPr>
              <a:t>Minimize </a:t>
            </a:r>
            <a:r>
              <a:rPr lang="en" sz="1500">
                <a:latin typeface="Roboto"/>
                <a:ea typeface="Roboto"/>
                <a:cs typeface="Roboto"/>
                <a:sym typeface="Roboto"/>
              </a:rPr>
              <a:t>the label in the graph</a:t>
            </a:r>
            <a:endParaRPr sz="1500">
              <a:latin typeface="Roboto"/>
              <a:ea typeface="Roboto"/>
              <a:cs typeface="Roboto"/>
              <a:sym typeface="Roboto"/>
            </a:endParaRPr>
          </a:p>
        </p:txBody>
      </p:sp>
      <p:grpSp>
        <p:nvGrpSpPr>
          <p:cNvPr id="658" name="Google Shape;658;p5"/>
          <p:cNvGrpSpPr/>
          <p:nvPr/>
        </p:nvGrpSpPr>
        <p:grpSpPr>
          <a:xfrm rot="10800000">
            <a:off x="5422669" y="2533693"/>
            <a:ext cx="1613003" cy="208903"/>
            <a:chOff x="-14226750" y="27860025"/>
            <a:chExt cx="2566025" cy="372775"/>
          </a:xfrm>
        </p:grpSpPr>
        <p:sp>
          <p:nvSpPr>
            <p:cNvPr id="659" name="Google Shape;659;p5"/>
            <p:cNvSpPr/>
            <p:nvPr/>
          </p:nvSpPr>
          <p:spPr>
            <a:xfrm>
              <a:off x="-14226750" y="27921725"/>
              <a:ext cx="2513475" cy="311075"/>
            </a:xfrm>
            <a:custGeom>
              <a:avLst/>
              <a:gdLst/>
              <a:ahLst/>
              <a:cxnLst/>
              <a:rect l="l" t="t" r="r" b="b"/>
              <a:pathLst>
                <a:path w="100539" h="12443" fill="none" extrusionOk="0">
                  <a:moveTo>
                    <a:pt x="100539" y="1"/>
                  </a:moveTo>
                  <a:lnTo>
                    <a:pt x="76789" y="12443"/>
                  </a:lnTo>
                  <a:lnTo>
                    <a:pt x="0" y="12443"/>
                  </a:lnTo>
                </a:path>
              </a:pathLst>
            </a:custGeom>
            <a:noFill/>
            <a:ln w="20850" cap="flat" cmpd="sng">
              <a:solidFill>
                <a:srgbClr val="000000"/>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0" name="Google Shape;660;p5"/>
            <p:cNvSpPr/>
            <p:nvPr/>
          </p:nvSpPr>
          <p:spPr>
            <a:xfrm>
              <a:off x="-11767500" y="27860025"/>
              <a:ext cx="106775" cy="106750"/>
            </a:xfrm>
            <a:custGeom>
              <a:avLst/>
              <a:gdLst/>
              <a:ahLst/>
              <a:cxnLst/>
              <a:rect l="l" t="t" r="r" b="b"/>
              <a:pathLst>
                <a:path w="4271" h="4270" extrusionOk="0">
                  <a:moveTo>
                    <a:pt x="2135" y="0"/>
                  </a:moveTo>
                  <a:cubicBezTo>
                    <a:pt x="935" y="0"/>
                    <a:pt x="1" y="968"/>
                    <a:pt x="1" y="2135"/>
                  </a:cubicBezTo>
                  <a:cubicBezTo>
                    <a:pt x="1" y="3336"/>
                    <a:pt x="935" y="4270"/>
                    <a:pt x="2135" y="4270"/>
                  </a:cubicBezTo>
                  <a:cubicBezTo>
                    <a:pt x="3303" y="4270"/>
                    <a:pt x="4270" y="3336"/>
                    <a:pt x="4270" y="2135"/>
                  </a:cubicBezTo>
                  <a:cubicBezTo>
                    <a:pt x="4270" y="968"/>
                    <a:pt x="3303" y="0"/>
                    <a:pt x="2135"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61" name="Google Shape;661;p5"/>
          <p:cNvGrpSpPr/>
          <p:nvPr/>
        </p:nvGrpSpPr>
        <p:grpSpPr>
          <a:xfrm rot="10800000">
            <a:off x="5478619" y="3220093"/>
            <a:ext cx="1613003" cy="208903"/>
            <a:chOff x="-14226750" y="27860025"/>
            <a:chExt cx="2566025" cy="372775"/>
          </a:xfrm>
        </p:grpSpPr>
        <p:sp>
          <p:nvSpPr>
            <p:cNvPr id="662" name="Google Shape;662;p5"/>
            <p:cNvSpPr/>
            <p:nvPr/>
          </p:nvSpPr>
          <p:spPr>
            <a:xfrm>
              <a:off x="-14226750" y="27921725"/>
              <a:ext cx="2513475" cy="311075"/>
            </a:xfrm>
            <a:custGeom>
              <a:avLst/>
              <a:gdLst/>
              <a:ahLst/>
              <a:cxnLst/>
              <a:rect l="l" t="t" r="r" b="b"/>
              <a:pathLst>
                <a:path w="100539" h="12443" fill="none" extrusionOk="0">
                  <a:moveTo>
                    <a:pt x="100539" y="1"/>
                  </a:moveTo>
                  <a:lnTo>
                    <a:pt x="76789" y="12443"/>
                  </a:lnTo>
                  <a:lnTo>
                    <a:pt x="0" y="12443"/>
                  </a:lnTo>
                </a:path>
              </a:pathLst>
            </a:custGeom>
            <a:noFill/>
            <a:ln w="20850" cap="flat" cmpd="sng">
              <a:solidFill>
                <a:srgbClr val="000000"/>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3" name="Google Shape;663;p5"/>
            <p:cNvSpPr/>
            <p:nvPr/>
          </p:nvSpPr>
          <p:spPr>
            <a:xfrm>
              <a:off x="-11767500" y="27860025"/>
              <a:ext cx="106775" cy="106750"/>
            </a:xfrm>
            <a:custGeom>
              <a:avLst/>
              <a:gdLst/>
              <a:ahLst/>
              <a:cxnLst/>
              <a:rect l="l" t="t" r="r" b="b"/>
              <a:pathLst>
                <a:path w="4271" h="4270" extrusionOk="0">
                  <a:moveTo>
                    <a:pt x="2135" y="0"/>
                  </a:moveTo>
                  <a:cubicBezTo>
                    <a:pt x="935" y="0"/>
                    <a:pt x="1" y="968"/>
                    <a:pt x="1" y="2135"/>
                  </a:cubicBezTo>
                  <a:cubicBezTo>
                    <a:pt x="1" y="3336"/>
                    <a:pt x="935" y="4270"/>
                    <a:pt x="2135" y="4270"/>
                  </a:cubicBezTo>
                  <a:cubicBezTo>
                    <a:pt x="3303" y="4270"/>
                    <a:pt x="4270" y="3336"/>
                    <a:pt x="4270" y="2135"/>
                  </a:cubicBezTo>
                  <a:cubicBezTo>
                    <a:pt x="4270" y="968"/>
                    <a:pt x="3303" y="0"/>
                    <a:pt x="2135"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67"/>
        <p:cNvGrpSpPr/>
        <p:nvPr/>
      </p:nvGrpSpPr>
      <p:grpSpPr>
        <a:xfrm>
          <a:off x="0" y="0"/>
          <a:ext cx="0" cy="0"/>
          <a:chOff x="0" y="0"/>
          <a:chExt cx="0" cy="0"/>
        </a:xfrm>
      </p:grpSpPr>
      <p:sp>
        <p:nvSpPr>
          <p:cNvPr id="668" name="Google Shape;668;gacd9a0dddc_0_46"/>
          <p:cNvSpPr txBox="1">
            <a:spLocks noGrp="1"/>
          </p:cNvSpPr>
          <p:nvPr>
            <p:ph type="title"/>
          </p:nvPr>
        </p:nvSpPr>
        <p:spPr>
          <a:xfrm>
            <a:off x="2725789" y="177625"/>
            <a:ext cx="3429000" cy="48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Dashboard Design</a:t>
            </a:r>
            <a:endParaRPr/>
          </a:p>
        </p:txBody>
      </p:sp>
      <p:sp>
        <p:nvSpPr>
          <p:cNvPr id="669" name="Google Shape;669;gacd9a0dddc_0_46"/>
          <p:cNvSpPr txBox="1"/>
          <p:nvPr/>
        </p:nvSpPr>
        <p:spPr>
          <a:xfrm>
            <a:off x="2725800" y="795250"/>
            <a:ext cx="3692400" cy="613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latin typeface="Roboto"/>
                <a:ea typeface="Roboto"/>
                <a:cs typeface="Roboto"/>
                <a:sym typeface="Roboto"/>
              </a:rPr>
              <a:t>Minimize the label in the graph</a:t>
            </a:r>
            <a:endParaRPr sz="1800" b="1">
              <a:latin typeface="Roboto"/>
              <a:ea typeface="Roboto"/>
              <a:cs typeface="Roboto"/>
              <a:sym typeface="Roboto"/>
            </a:endParaRPr>
          </a:p>
        </p:txBody>
      </p:sp>
      <p:sp>
        <p:nvSpPr>
          <p:cNvPr id="670" name="Google Shape;670;gacd9a0dddc_0_46"/>
          <p:cNvSpPr txBox="1"/>
          <p:nvPr/>
        </p:nvSpPr>
        <p:spPr>
          <a:xfrm>
            <a:off x="6719750" y="2152900"/>
            <a:ext cx="2357100" cy="2743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dirty="0">
                <a:latin typeface="Roboto"/>
                <a:ea typeface="Roboto"/>
                <a:cs typeface="Roboto"/>
                <a:sym typeface="Roboto"/>
              </a:rPr>
              <a:t>The details of the graph are shown only when the user </a:t>
            </a:r>
            <a:r>
              <a:rPr lang="en" sz="1600" b="1" dirty="0">
                <a:solidFill>
                  <a:srgbClr val="0070C0"/>
                </a:solidFill>
                <a:latin typeface="Roboto"/>
                <a:ea typeface="Roboto"/>
                <a:cs typeface="Roboto"/>
                <a:sym typeface="Roboto"/>
              </a:rPr>
              <a:t>points at it</a:t>
            </a:r>
            <a:r>
              <a:rPr lang="en" sz="1600" dirty="0">
                <a:latin typeface="Roboto"/>
                <a:ea typeface="Roboto"/>
                <a:cs typeface="Roboto"/>
                <a:sym typeface="Roboto"/>
              </a:rPr>
              <a:t>, instead of putting every number in the graph</a:t>
            </a:r>
            <a:endParaRPr sz="1600" dirty="0">
              <a:latin typeface="Roboto"/>
              <a:ea typeface="Roboto"/>
              <a:cs typeface="Roboto"/>
              <a:sym typeface="Roboto"/>
            </a:endParaRPr>
          </a:p>
        </p:txBody>
      </p:sp>
      <p:pic>
        <p:nvPicPr>
          <p:cNvPr id="671" name="Google Shape;671;gacd9a0dddc_0_46"/>
          <p:cNvPicPr preferRelativeResize="0"/>
          <p:nvPr/>
        </p:nvPicPr>
        <p:blipFill rotWithShape="1">
          <a:blip r:embed="rId3">
            <a:alphaModFix/>
          </a:blip>
          <a:srcRect l="55880" t="48632" r="21852" b="14765"/>
          <a:stretch/>
        </p:blipFill>
        <p:spPr>
          <a:xfrm>
            <a:off x="2604300" y="1324925"/>
            <a:ext cx="3935400" cy="3638474"/>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75"/>
        <p:cNvGrpSpPr/>
        <p:nvPr/>
      </p:nvGrpSpPr>
      <p:grpSpPr>
        <a:xfrm>
          <a:off x="0" y="0"/>
          <a:ext cx="0" cy="0"/>
          <a:chOff x="0" y="0"/>
          <a:chExt cx="0" cy="0"/>
        </a:xfrm>
      </p:grpSpPr>
      <p:sp>
        <p:nvSpPr>
          <p:cNvPr id="676" name="Google Shape;676;gacd9a0dddc_0_69"/>
          <p:cNvSpPr txBox="1">
            <a:spLocks noGrp="1"/>
          </p:cNvSpPr>
          <p:nvPr>
            <p:ph type="title"/>
          </p:nvPr>
        </p:nvSpPr>
        <p:spPr>
          <a:xfrm>
            <a:off x="2857489" y="177625"/>
            <a:ext cx="3429000" cy="48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Dashboard Design</a:t>
            </a:r>
            <a:endParaRPr/>
          </a:p>
        </p:txBody>
      </p:sp>
      <p:sp>
        <p:nvSpPr>
          <p:cNvPr id="677" name="Google Shape;677;gacd9a0dddc_0_69"/>
          <p:cNvSpPr txBox="1"/>
          <p:nvPr/>
        </p:nvSpPr>
        <p:spPr>
          <a:xfrm>
            <a:off x="2725800" y="795250"/>
            <a:ext cx="3692400" cy="613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latin typeface="Roboto"/>
                <a:ea typeface="Roboto"/>
                <a:cs typeface="Roboto"/>
                <a:sym typeface="Roboto"/>
              </a:rPr>
              <a:t>Sorting in Descending order</a:t>
            </a:r>
            <a:endParaRPr sz="1800" b="1">
              <a:latin typeface="Roboto"/>
              <a:ea typeface="Roboto"/>
              <a:cs typeface="Roboto"/>
              <a:sym typeface="Roboto"/>
            </a:endParaRPr>
          </a:p>
        </p:txBody>
      </p:sp>
      <p:sp>
        <p:nvSpPr>
          <p:cNvPr id="678" name="Google Shape;678;gacd9a0dddc_0_69"/>
          <p:cNvSpPr txBox="1"/>
          <p:nvPr/>
        </p:nvSpPr>
        <p:spPr>
          <a:xfrm>
            <a:off x="6719750" y="2152900"/>
            <a:ext cx="2268600" cy="2743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dirty="0">
                <a:latin typeface="Roboto"/>
                <a:ea typeface="Roboto"/>
                <a:cs typeface="Roboto"/>
                <a:sym typeface="Roboto"/>
              </a:rPr>
              <a:t>The most important data are highlighted by sorting in descending order, so that the user can </a:t>
            </a:r>
            <a:r>
              <a:rPr lang="en" sz="1600" b="1" dirty="0">
                <a:solidFill>
                  <a:srgbClr val="0070C0"/>
                </a:solidFill>
                <a:latin typeface="Roboto"/>
                <a:ea typeface="Roboto"/>
                <a:cs typeface="Roboto"/>
                <a:sym typeface="Roboto"/>
              </a:rPr>
              <a:t>spot the insight</a:t>
            </a:r>
            <a:r>
              <a:rPr lang="en" sz="1600" b="1" dirty="0">
                <a:latin typeface="Roboto"/>
                <a:ea typeface="Roboto"/>
                <a:cs typeface="Roboto"/>
                <a:sym typeface="Roboto"/>
              </a:rPr>
              <a:t> </a:t>
            </a:r>
            <a:r>
              <a:rPr lang="en" sz="1600" dirty="0">
                <a:latin typeface="Roboto"/>
                <a:ea typeface="Roboto"/>
                <a:cs typeface="Roboto"/>
                <a:sym typeface="Roboto"/>
              </a:rPr>
              <a:t>intuitively. Also it is easier to compare the data.</a:t>
            </a:r>
            <a:endParaRPr sz="1600" dirty="0">
              <a:latin typeface="Roboto"/>
              <a:ea typeface="Roboto"/>
              <a:cs typeface="Roboto"/>
              <a:sym typeface="Roboto"/>
            </a:endParaRPr>
          </a:p>
        </p:txBody>
      </p:sp>
      <p:pic>
        <p:nvPicPr>
          <p:cNvPr id="679" name="Google Shape;679;gacd9a0dddc_0_69"/>
          <p:cNvPicPr preferRelativeResize="0"/>
          <p:nvPr/>
        </p:nvPicPr>
        <p:blipFill rotWithShape="1">
          <a:blip r:embed="rId3">
            <a:alphaModFix/>
          </a:blip>
          <a:srcRect l="47907" t="18599" r="1600" b="36517"/>
          <a:stretch/>
        </p:blipFill>
        <p:spPr>
          <a:xfrm>
            <a:off x="115750" y="1362450"/>
            <a:ext cx="6627451" cy="3313726"/>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83"/>
        <p:cNvGrpSpPr/>
        <p:nvPr/>
      </p:nvGrpSpPr>
      <p:grpSpPr>
        <a:xfrm>
          <a:off x="0" y="0"/>
          <a:ext cx="0" cy="0"/>
          <a:chOff x="0" y="0"/>
          <a:chExt cx="0" cy="0"/>
        </a:xfrm>
      </p:grpSpPr>
      <p:sp>
        <p:nvSpPr>
          <p:cNvPr id="684" name="Google Shape;684;gacd9a0dddc_0_31"/>
          <p:cNvSpPr txBox="1">
            <a:spLocks noGrp="1"/>
          </p:cNvSpPr>
          <p:nvPr>
            <p:ph type="title"/>
          </p:nvPr>
        </p:nvSpPr>
        <p:spPr>
          <a:xfrm>
            <a:off x="2857489" y="177625"/>
            <a:ext cx="3429000" cy="48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Dashboard Design</a:t>
            </a:r>
            <a:endParaRPr/>
          </a:p>
        </p:txBody>
      </p:sp>
      <p:sp>
        <p:nvSpPr>
          <p:cNvPr id="685" name="Google Shape;685;gacd9a0dddc_0_31"/>
          <p:cNvSpPr txBox="1"/>
          <p:nvPr/>
        </p:nvSpPr>
        <p:spPr>
          <a:xfrm>
            <a:off x="2725800" y="717800"/>
            <a:ext cx="3692400" cy="613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latin typeface="Roboto"/>
                <a:ea typeface="Roboto"/>
                <a:cs typeface="Roboto"/>
                <a:sym typeface="Roboto"/>
              </a:rPr>
              <a:t>Contrast colour</a:t>
            </a:r>
            <a:endParaRPr sz="1800" b="1">
              <a:latin typeface="Roboto"/>
              <a:ea typeface="Roboto"/>
              <a:cs typeface="Roboto"/>
              <a:sym typeface="Roboto"/>
            </a:endParaRPr>
          </a:p>
        </p:txBody>
      </p:sp>
      <p:sp>
        <p:nvSpPr>
          <p:cNvPr id="686" name="Google Shape;686;gacd9a0dddc_0_31"/>
          <p:cNvSpPr txBox="1"/>
          <p:nvPr/>
        </p:nvSpPr>
        <p:spPr>
          <a:xfrm>
            <a:off x="5608575" y="3518350"/>
            <a:ext cx="3379800" cy="137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b="1">
                <a:solidFill>
                  <a:srgbClr val="4A86E8"/>
                </a:solidFill>
                <a:latin typeface="Roboto"/>
                <a:ea typeface="Roboto"/>
                <a:cs typeface="Roboto"/>
                <a:sym typeface="Roboto"/>
              </a:rPr>
              <a:t>Diverging colours</a:t>
            </a:r>
            <a:r>
              <a:rPr lang="en" sz="1600">
                <a:latin typeface="Roboto"/>
                <a:ea typeface="Roboto"/>
                <a:cs typeface="Roboto"/>
                <a:sym typeface="Roboto"/>
              </a:rPr>
              <a:t> are used for showing the difference of median price. The </a:t>
            </a:r>
            <a:r>
              <a:rPr lang="en" sz="1600" b="1">
                <a:latin typeface="Roboto"/>
                <a:ea typeface="Roboto"/>
                <a:cs typeface="Roboto"/>
                <a:sym typeface="Roboto"/>
              </a:rPr>
              <a:t>darker</a:t>
            </a:r>
            <a:r>
              <a:rPr lang="en" sz="1600">
                <a:latin typeface="Roboto"/>
                <a:ea typeface="Roboto"/>
                <a:cs typeface="Roboto"/>
                <a:sym typeface="Roboto"/>
              </a:rPr>
              <a:t> the colour, the </a:t>
            </a:r>
            <a:r>
              <a:rPr lang="en" sz="1600" b="1">
                <a:latin typeface="Roboto"/>
                <a:ea typeface="Roboto"/>
                <a:cs typeface="Roboto"/>
                <a:sym typeface="Roboto"/>
              </a:rPr>
              <a:t>more important </a:t>
            </a:r>
            <a:r>
              <a:rPr lang="en" sz="1600">
                <a:latin typeface="Roboto"/>
                <a:ea typeface="Roboto"/>
                <a:cs typeface="Roboto"/>
                <a:sym typeface="Roboto"/>
              </a:rPr>
              <a:t>the data is </a:t>
            </a:r>
            <a:endParaRPr sz="1600">
              <a:latin typeface="Roboto"/>
              <a:ea typeface="Roboto"/>
              <a:cs typeface="Roboto"/>
              <a:sym typeface="Roboto"/>
            </a:endParaRPr>
          </a:p>
        </p:txBody>
      </p:sp>
      <p:pic>
        <p:nvPicPr>
          <p:cNvPr id="687" name="Google Shape;687;gacd9a0dddc_0_31"/>
          <p:cNvPicPr preferRelativeResize="0"/>
          <p:nvPr/>
        </p:nvPicPr>
        <p:blipFill rotWithShape="1">
          <a:blip r:embed="rId3">
            <a:alphaModFix/>
          </a:blip>
          <a:srcRect l="13456" t="30040" r="50331" b="30746"/>
          <a:stretch/>
        </p:blipFill>
        <p:spPr>
          <a:xfrm>
            <a:off x="5442050" y="1318075"/>
            <a:ext cx="3609975" cy="2200275"/>
          </a:xfrm>
          <a:prstGeom prst="rect">
            <a:avLst/>
          </a:prstGeom>
          <a:noFill/>
          <a:ln>
            <a:noFill/>
          </a:ln>
        </p:spPr>
      </p:pic>
      <p:pic>
        <p:nvPicPr>
          <p:cNvPr id="688" name="Google Shape;688;gacd9a0dddc_0_31"/>
          <p:cNvPicPr preferRelativeResize="0"/>
          <p:nvPr/>
        </p:nvPicPr>
        <p:blipFill rotWithShape="1">
          <a:blip r:embed="rId4">
            <a:alphaModFix/>
          </a:blip>
          <a:srcRect l="47901" t="18876" r="1839" b="12630"/>
          <a:stretch/>
        </p:blipFill>
        <p:spPr>
          <a:xfrm>
            <a:off x="333450" y="1269250"/>
            <a:ext cx="4815077" cy="36910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92"/>
        <p:cNvGrpSpPr/>
        <p:nvPr/>
      </p:nvGrpSpPr>
      <p:grpSpPr>
        <a:xfrm>
          <a:off x="0" y="0"/>
          <a:ext cx="0" cy="0"/>
          <a:chOff x="0" y="0"/>
          <a:chExt cx="0" cy="0"/>
        </a:xfrm>
      </p:grpSpPr>
      <p:sp>
        <p:nvSpPr>
          <p:cNvPr id="693" name="Google Shape;693;gacd9a0dddc_0_58"/>
          <p:cNvSpPr txBox="1">
            <a:spLocks noGrp="1"/>
          </p:cNvSpPr>
          <p:nvPr>
            <p:ph type="title"/>
          </p:nvPr>
        </p:nvSpPr>
        <p:spPr>
          <a:xfrm>
            <a:off x="2857489" y="177625"/>
            <a:ext cx="3429000" cy="48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Dashboard Design</a:t>
            </a:r>
            <a:endParaRPr/>
          </a:p>
        </p:txBody>
      </p:sp>
      <p:sp>
        <p:nvSpPr>
          <p:cNvPr id="694" name="Google Shape;694;gacd9a0dddc_0_58"/>
          <p:cNvSpPr txBox="1"/>
          <p:nvPr/>
        </p:nvSpPr>
        <p:spPr>
          <a:xfrm>
            <a:off x="2725788" y="833325"/>
            <a:ext cx="3692400" cy="613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latin typeface="Roboto"/>
                <a:ea typeface="Roboto"/>
                <a:cs typeface="Roboto"/>
                <a:sym typeface="Roboto"/>
              </a:rPr>
              <a:t>Uniform Colours for Cities</a:t>
            </a:r>
            <a:endParaRPr sz="1800" b="1">
              <a:latin typeface="Roboto"/>
              <a:ea typeface="Roboto"/>
              <a:cs typeface="Roboto"/>
              <a:sym typeface="Roboto"/>
            </a:endParaRPr>
          </a:p>
        </p:txBody>
      </p:sp>
      <p:pic>
        <p:nvPicPr>
          <p:cNvPr id="695" name="Google Shape;695;gacd9a0dddc_0_58"/>
          <p:cNvPicPr preferRelativeResize="0"/>
          <p:nvPr/>
        </p:nvPicPr>
        <p:blipFill rotWithShape="1">
          <a:blip r:embed="rId3">
            <a:alphaModFix/>
          </a:blip>
          <a:srcRect l="37085" t="11592" r="10901" b="13231"/>
          <a:stretch/>
        </p:blipFill>
        <p:spPr>
          <a:xfrm>
            <a:off x="2364587" y="1446825"/>
            <a:ext cx="4414824" cy="3589275"/>
          </a:xfrm>
          <a:prstGeom prst="rect">
            <a:avLst/>
          </a:prstGeom>
          <a:noFill/>
          <a:ln>
            <a:noFill/>
          </a:ln>
        </p:spPr>
      </p:pic>
      <p:sp>
        <p:nvSpPr>
          <p:cNvPr id="696" name="Google Shape;696;gacd9a0dddc_0_58"/>
          <p:cNvSpPr txBox="1"/>
          <p:nvPr/>
        </p:nvSpPr>
        <p:spPr>
          <a:xfrm>
            <a:off x="7055425" y="2152900"/>
            <a:ext cx="1932900" cy="2743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latin typeface="Roboto"/>
                <a:ea typeface="Roboto"/>
                <a:cs typeface="Roboto"/>
                <a:sym typeface="Roboto"/>
              </a:rPr>
              <a:t>Each city is represented by one colour only, so that the user can easily identify each city across the graphs</a:t>
            </a:r>
            <a:endParaRPr sz="1600">
              <a:latin typeface="Roboto"/>
              <a:ea typeface="Roboto"/>
              <a:cs typeface="Roboto"/>
              <a:sym typeface="Roboto"/>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gacd9a0dddc_1_0"/>
          <p:cNvSpPr txBox="1">
            <a:spLocks noGrp="1"/>
          </p:cNvSpPr>
          <p:nvPr>
            <p:ph type="title"/>
          </p:nvPr>
        </p:nvSpPr>
        <p:spPr>
          <a:xfrm>
            <a:off x="2326803" y="239925"/>
            <a:ext cx="4490400" cy="48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Data Cleaning - Summary</a:t>
            </a:r>
            <a:endParaRPr/>
          </a:p>
        </p:txBody>
      </p:sp>
      <p:sp>
        <p:nvSpPr>
          <p:cNvPr id="322" name="Google Shape;322;gacd9a0dddc_1_0"/>
          <p:cNvSpPr txBox="1"/>
          <p:nvPr/>
        </p:nvSpPr>
        <p:spPr>
          <a:xfrm>
            <a:off x="98975" y="1511950"/>
            <a:ext cx="4606500" cy="3532800"/>
          </a:xfrm>
          <a:prstGeom prst="rect">
            <a:avLst/>
          </a:prstGeom>
          <a:noFill/>
          <a:ln>
            <a:noFill/>
          </a:ln>
        </p:spPr>
        <p:txBody>
          <a:bodyPr spcFirstLastPara="1" wrap="square" lIns="91425" tIns="91425" rIns="91425" bIns="91425" anchor="t" anchorCtr="0">
            <a:noAutofit/>
          </a:bodyPr>
          <a:lstStyle/>
          <a:p>
            <a:pPr marL="457200" lvl="0" indent="-317500" algn="l" rtl="0">
              <a:spcBef>
                <a:spcPts val="1200"/>
              </a:spcBef>
              <a:spcAft>
                <a:spcPts val="0"/>
              </a:spcAft>
              <a:buClr>
                <a:schemeClr val="dk1"/>
              </a:buClr>
              <a:buSzPts val="1400"/>
              <a:buFont typeface="Times New Roman"/>
              <a:buChar char="●"/>
            </a:pPr>
            <a:r>
              <a:rPr lang="en">
                <a:solidFill>
                  <a:schemeClr val="dk1"/>
                </a:solidFill>
                <a:latin typeface="Times New Roman"/>
                <a:ea typeface="Times New Roman"/>
                <a:cs typeface="Times New Roman"/>
                <a:sym typeface="Times New Roman"/>
              </a:rPr>
              <a:t>Merging of duplicate rows</a:t>
            </a:r>
            <a:endParaRPr>
              <a:solidFill>
                <a:schemeClr val="dk1"/>
              </a:solidFill>
              <a:latin typeface="Times New Roman"/>
              <a:ea typeface="Times New Roman"/>
              <a:cs typeface="Times New Roman"/>
              <a:sym typeface="Times New Roman"/>
            </a:endParaRPr>
          </a:p>
          <a:p>
            <a:pPr marL="914400" lvl="1" indent="-317500" algn="l" rtl="0">
              <a:spcBef>
                <a:spcPts val="0"/>
              </a:spcBef>
              <a:spcAft>
                <a:spcPts val="0"/>
              </a:spcAft>
              <a:buClr>
                <a:schemeClr val="dk1"/>
              </a:buClr>
              <a:buSzPts val="1400"/>
              <a:buFont typeface="Times New Roman"/>
              <a:buChar char="○"/>
            </a:pPr>
            <a:r>
              <a:rPr lang="en">
                <a:solidFill>
                  <a:schemeClr val="dk1"/>
                </a:solidFill>
                <a:latin typeface="Times New Roman"/>
                <a:ea typeface="Times New Roman"/>
                <a:cs typeface="Times New Roman"/>
                <a:sym typeface="Times New Roman"/>
              </a:rPr>
              <a:t>Exact duplicates </a:t>
            </a:r>
            <a:endParaRPr>
              <a:solidFill>
                <a:schemeClr val="dk1"/>
              </a:solidFill>
              <a:latin typeface="Times New Roman"/>
              <a:ea typeface="Times New Roman"/>
              <a:cs typeface="Times New Roman"/>
              <a:sym typeface="Times New Roman"/>
            </a:endParaRPr>
          </a:p>
          <a:p>
            <a:pPr marL="914400" lvl="1" indent="-317500" algn="l" rtl="0">
              <a:spcBef>
                <a:spcPts val="0"/>
              </a:spcBef>
              <a:spcAft>
                <a:spcPts val="0"/>
              </a:spcAft>
              <a:buClr>
                <a:schemeClr val="dk1"/>
              </a:buClr>
              <a:buSzPts val="1400"/>
              <a:buFont typeface="Times New Roman"/>
              <a:buChar char="○"/>
            </a:pPr>
            <a:r>
              <a:rPr lang="en">
                <a:solidFill>
                  <a:schemeClr val="dk1"/>
                </a:solidFill>
                <a:latin typeface="Times New Roman"/>
                <a:ea typeface="Times New Roman"/>
                <a:cs typeface="Times New Roman"/>
                <a:sym typeface="Times New Roman"/>
              </a:rPr>
              <a:t>Semi duplicates</a:t>
            </a:r>
            <a:endParaRPr>
              <a:solidFill>
                <a:schemeClr val="dk1"/>
              </a:solidFill>
              <a:latin typeface="Times New Roman"/>
              <a:ea typeface="Times New Roman"/>
              <a:cs typeface="Times New Roman"/>
              <a:sym typeface="Times New Roman"/>
            </a:endParaRPr>
          </a:p>
          <a:p>
            <a:pPr marL="457200" lvl="0" indent="-317500" algn="l" rtl="0">
              <a:spcBef>
                <a:spcPts val="0"/>
              </a:spcBef>
              <a:spcAft>
                <a:spcPts val="0"/>
              </a:spcAft>
              <a:buClr>
                <a:schemeClr val="dk1"/>
              </a:buClr>
              <a:buSzPts val="1400"/>
              <a:buFont typeface="Times New Roman"/>
              <a:buChar char="●"/>
            </a:pPr>
            <a:r>
              <a:rPr lang="en">
                <a:solidFill>
                  <a:schemeClr val="dk1"/>
                </a:solidFill>
                <a:latin typeface="Times New Roman"/>
                <a:ea typeface="Times New Roman"/>
                <a:cs typeface="Times New Roman"/>
                <a:sym typeface="Times New Roman"/>
              </a:rPr>
              <a:t>Sale Type </a:t>
            </a:r>
            <a:endParaRPr>
              <a:solidFill>
                <a:schemeClr val="dk1"/>
              </a:solidFill>
              <a:latin typeface="Times New Roman"/>
              <a:ea typeface="Times New Roman"/>
              <a:cs typeface="Times New Roman"/>
              <a:sym typeface="Times New Roman"/>
            </a:endParaRPr>
          </a:p>
          <a:p>
            <a:pPr marL="914400" lvl="1" indent="-317500" algn="l" rtl="0">
              <a:spcBef>
                <a:spcPts val="0"/>
              </a:spcBef>
              <a:spcAft>
                <a:spcPts val="0"/>
              </a:spcAft>
              <a:buClr>
                <a:schemeClr val="dk1"/>
              </a:buClr>
              <a:buSzPts val="1400"/>
              <a:buFont typeface="Times New Roman"/>
              <a:buChar char="○"/>
            </a:pPr>
            <a:r>
              <a:rPr lang="en">
                <a:solidFill>
                  <a:schemeClr val="dk1"/>
                </a:solidFill>
                <a:latin typeface="Times New Roman"/>
                <a:ea typeface="Times New Roman"/>
                <a:cs typeface="Times New Roman"/>
                <a:sym typeface="Times New Roman"/>
              </a:rPr>
              <a:t>Kept only Sale and Sale Before Completion transactions</a:t>
            </a:r>
            <a:endParaRPr>
              <a:solidFill>
                <a:schemeClr val="dk1"/>
              </a:solidFill>
              <a:latin typeface="Times New Roman"/>
              <a:ea typeface="Times New Roman"/>
              <a:cs typeface="Times New Roman"/>
              <a:sym typeface="Times New Roman"/>
            </a:endParaRPr>
          </a:p>
          <a:p>
            <a:pPr marL="457200" lvl="0" indent="-317500" algn="l" rtl="0">
              <a:spcBef>
                <a:spcPts val="0"/>
              </a:spcBef>
              <a:spcAft>
                <a:spcPts val="0"/>
              </a:spcAft>
              <a:buClr>
                <a:schemeClr val="dk1"/>
              </a:buClr>
              <a:buSzPts val="1400"/>
              <a:buFont typeface="Times New Roman"/>
              <a:buChar char="●"/>
            </a:pPr>
            <a:r>
              <a:rPr lang="en">
                <a:solidFill>
                  <a:schemeClr val="dk1"/>
                </a:solidFill>
                <a:latin typeface="Times New Roman"/>
                <a:ea typeface="Times New Roman"/>
                <a:cs typeface="Times New Roman"/>
                <a:sym typeface="Times New Roman"/>
              </a:rPr>
              <a:t>Local Type </a:t>
            </a:r>
            <a:endParaRPr>
              <a:solidFill>
                <a:schemeClr val="dk1"/>
              </a:solidFill>
              <a:latin typeface="Times New Roman"/>
              <a:ea typeface="Times New Roman"/>
              <a:cs typeface="Times New Roman"/>
              <a:sym typeface="Times New Roman"/>
            </a:endParaRPr>
          </a:p>
          <a:p>
            <a:pPr marL="914400" lvl="1" indent="-317500" algn="l" rtl="0">
              <a:spcBef>
                <a:spcPts val="0"/>
              </a:spcBef>
              <a:spcAft>
                <a:spcPts val="0"/>
              </a:spcAft>
              <a:buClr>
                <a:schemeClr val="dk1"/>
              </a:buClr>
              <a:buSzPts val="1400"/>
              <a:buFont typeface="Times New Roman"/>
              <a:buChar char="○"/>
            </a:pPr>
            <a:r>
              <a:rPr lang="en">
                <a:solidFill>
                  <a:schemeClr val="dk1"/>
                </a:solidFill>
                <a:latin typeface="Times New Roman"/>
                <a:ea typeface="Times New Roman"/>
                <a:cs typeface="Times New Roman"/>
                <a:sym typeface="Times New Roman"/>
              </a:rPr>
              <a:t>Kept only Apartment and House type Transactions</a:t>
            </a:r>
            <a:endParaRPr>
              <a:solidFill>
                <a:schemeClr val="dk1"/>
              </a:solidFill>
              <a:latin typeface="Times New Roman"/>
              <a:ea typeface="Times New Roman"/>
              <a:cs typeface="Times New Roman"/>
              <a:sym typeface="Times New Roman"/>
            </a:endParaRPr>
          </a:p>
          <a:p>
            <a:pPr marL="914400" lvl="1" indent="-317500" algn="l" rtl="0">
              <a:spcBef>
                <a:spcPts val="0"/>
              </a:spcBef>
              <a:spcAft>
                <a:spcPts val="0"/>
              </a:spcAft>
              <a:buClr>
                <a:schemeClr val="dk1"/>
              </a:buClr>
              <a:buSzPts val="1400"/>
              <a:buFont typeface="Times New Roman"/>
              <a:buChar char="○"/>
            </a:pPr>
            <a:r>
              <a:rPr lang="en">
                <a:solidFill>
                  <a:schemeClr val="dk1"/>
                </a:solidFill>
                <a:latin typeface="Times New Roman"/>
                <a:ea typeface="Times New Roman"/>
                <a:cs typeface="Times New Roman"/>
                <a:sym typeface="Times New Roman"/>
              </a:rPr>
              <a:t>Renamed from Local Type to Property Type</a:t>
            </a:r>
            <a:endParaRPr>
              <a:solidFill>
                <a:schemeClr val="dk1"/>
              </a:solidFill>
              <a:latin typeface="Times New Roman"/>
              <a:ea typeface="Times New Roman"/>
              <a:cs typeface="Times New Roman"/>
              <a:sym typeface="Times New Roman"/>
            </a:endParaRPr>
          </a:p>
          <a:p>
            <a:pPr marL="457200" lvl="0" indent="-317500" algn="l" rtl="0">
              <a:spcBef>
                <a:spcPts val="0"/>
              </a:spcBef>
              <a:spcAft>
                <a:spcPts val="0"/>
              </a:spcAft>
              <a:buClr>
                <a:schemeClr val="dk1"/>
              </a:buClr>
              <a:buSzPts val="1400"/>
              <a:buFont typeface="Times New Roman"/>
              <a:buChar char="●"/>
            </a:pPr>
            <a:r>
              <a:rPr lang="en">
                <a:solidFill>
                  <a:schemeClr val="dk1"/>
                </a:solidFill>
                <a:latin typeface="Times New Roman"/>
                <a:ea typeface="Times New Roman"/>
                <a:cs typeface="Times New Roman"/>
                <a:sym typeface="Times New Roman"/>
              </a:rPr>
              <a:t>Postal Code </a:t>
            </a:r>
            <a:endParaRPr>
              <a:solidFill>
                <a:schemeClr val="dk1"/>
              </a:solidFill>
              <a:latin typeface="Times New Roman"/>
              <a:ea typeface="Times New Roman"/>
              <a:cs typeface="Times New Roman"/>
              <a:sym typeface="Times New Roman"/>
            </a:endParaRPr>
          </a:p>
          <a:p>
            <a:pPr marL="914400" lvl="1" indent="-317500" algn="l" rtl="0">
              <a:spcBef>
                <a:spcPts val="0"/>
              </a:spcBef>
              <a:spcAft>
                <a:spcPts val="0"/>
              </a:spcAft>
              <a:buClr>
                <a:schemeClr val="dk1"/>
              </a:buClr>
              <a:buSzPts val="1400"/>
              <a:buFont typeface="Times New Roman"/>
              <a:buChar char="○"/>
            </a:pPr>
            <a:r>
              <a:rPr lang="en">
                <a:solidFill>
                  <a:schemeClr val="dk1"/>
                </a:solidFill>
                <a:latin typeface="Times New Roman"/>
                <a:ea typeface="Times New Roman"/>
                <a:cs typeface="Times New Roman"/>
                <a:sym typeface="Times New Roman"/>
              </a:rPr>
              <a:t>Exclude "null" </a:t>
            </a:r>
            <a:endParaRPr>
              <a:solidFill>
                <a:schemeClr val="dk1"/>
              </a:solidFill>
              <a:latin typeface="Times New Roman"/>
              <a:ea typeface="Times New Roman"/>
              <a:cs typeface="Times New Roman"/>
              <a:sym typeface="Times New Roman"/>
            </a:endParaRPr>
          </a:p>
          <a:p>
            <a:pPr marL="914400" lvl="1" indent="-317500" algn="l" rtl="0">
              <a:spcBef>
                <a:spcPts val="0"/>
              </a:spcBef>
              <a:spcAft>
                <a:spcPts val="0"/>
              </a:spcAft>
              <a:buClr>
                <a:schemeClr val="dk1"/>
              </a:buClr>
              <a:buSzPts val="1400"/>
              <a:buFont typeface="Times New Roman"/>
              <a:buChar char="○"/>
            </a:pPr>
            <a:r>
              <a:rPr lang="en">
                <a:solidFill>
                  <a:schemeClr val="dk1"/>
                </a:solidFill>
                <a:latin typeface="Times New Roman"/>
                <a:ea typeface="Times New Roman"/>
                <a:cs typeface="Times New Roman"/>
                <a:sym typeface="Times New Roman"/>
              </a:rPr>
              <a:t>Changed “number” type to "Zip Code/Postcode"</a:t>
            </a:r>
            <a:endParaRPr>
              <a:solidFill>
                <a:schemeClr val="dk1"/>
              </a:solidFill>
              <a:latin typeface="Times New Roman"/>
              <a:ea typeface="Times New Roman"/>
              <a:cs typeface="Times New Roman"/>
              <a:sym typeface="Times New Roman"/>
            </a:endParaRPr>
          </a:p>
          <a:p>
            <a:pPr marL="457200" lvl="0" indent="-317500" algn="l" rtl="0">
              <a:spcBef>
                <a:spcPts val="0"/>
              </a:spcBef>
              <a:spcAft>
                <a:spcPts val="0"/>
              </a:spcAft>
              <a:buClr>
                <a:schemeClr val="dk1"/>
              </a:buClr>
              <a:buSzPts val="1400"/>
              <a:buFont typeface="Times New Roman"/>
              <a:buChar char="●"/>
            </a:pPr>
            <a:r>
              <a:rPr lang="en">
                <a:solidFill>
                  <a:schemeClr val="dk1"/>
                </a:solidFill>
                <a:latin typeface="Times New Roman"/>
                <a:ea typeface="Times New Roman"/>
                <a:cs typeface="Times New Roman"/>
                <a:sym typeface="Times New Roman"/>
              </a:rPr>
              <a:t>Living Area</a:t>
            </a:r>
            <a:endParaRPr>
              <a:solidFill>
                <a:schemeClr val="dk1"/>
              </a:solidFill>
              <a:latin typeface="Times New Roman"/>
              <a:ea typeface="Times New Roman"/>
              <a:cs typeface="Times New Roman"/>
              <a:sym typeface="Times New Roman"/>
            </a:endParaRPr>
          </a:p>
          <a:p>
            <a:pPr marL="914400" lvl="1" indent="-317500" algn="l" rtl="0">
              <a:spcBef>
                <a:spcPts val="0"/>
              </a:spcBef>
              <a:spcAft>
                <a:spcPts val="0"/>
              </a:spcAft>
              <a:buClr>
                <a:schemeClr val="dk1"/>
              </a:buClr>
              <a:buSzPts val="1400"/>
              <a:buFont typeface="Times New Roman"/>
              <a:buChar char="○"/>
            </a:pPr>
            <a:r>
              <a:rPr lang="en">
                <a:solidFill>
                  <a:schemeClr val="dk1"/>
                </a:solidFill>
                <a:latin typeface="Times New Roman"/>
                <a:ea typeface="Times New Roman"/>
                <a:cs typeface="Times New Roman"/>
                <a:sym typeface="Times New Roman"/>
              </a:rPr>
              <a:t>Exclude "null" and “0”</a:t>
            </a:r>
            <a:endParaRPr>
              <a:solidFill>
                <a:schemeClr val="dk1"/>
              </a:solidFill>
              <a:latin typeface="Times New Roman"/>
              <a:ea typeface="Times New Roman"/>
              <a:cs typeface="Times New Roman"/>
              <a:sym typeface="Times New Roman"/>
            </a:endParaRPr>
          </a:p>
          <a:p>
            <a:pPr marL="457200" lvl="0" indent="0" algn="l" rtl="0">
              <a:spcBef>
                <a:spcPts val="1200"/>
              </a:spcBef>
              <a:spcAft>
                <a:spcPts val="1200"/>
              </a:spcAft>
              <a:buNone/>
            </a:pPr>
            <a:endParaRPr>
              <a:solidFill>
                <a:schemeClr val="dk1"/>
              </a:solidFill>
              <a:latin typeface="Times New Roman"/>
              <a:ea typeface="Times New Roman"/>
              <a:cs typeface="Times New Roman"/>
              <a:sym typeface="Times New Roman"/>
            </a:endParaRPr>
          </a:p>
        </p:txBody>
      </p:sp>
      <p:sp>
        <p:nvSpPr>
          <p:cNvPr id="323" name="Google Shape;323;gacd9a0dddc_1_0"/>
          <p:cNvSpPr txBox="1"/>
          <p:nvPr/>
        </p:nvSpPr>
        <p:spPr>
          <a:xfrm>
            <a:off x="4825400" y="1511950"/>
            <a:ext cx="4154400" cy="3532800"/>
          </a:xfrm>
          <a:prstGeom prst="rect">
            <a:avLst/>
          </a:prstGeom>
          <a:noFill/>
          <a:ln>
            <a:noFill/>
          </a:ln>
        </p:spPr>
        <p:txBody>
          <a:bodyPr spcFirstLastPara="1" wrap="square" lIns="91425" tIns="91425" rIns="91425" bIns="91425" anchor="t" anchorCtr="0">
            <a:noAutofit/>
          </a:bodyPr>
          <a:lstStyle/>
          <a:p>
            <a:pPr marL="457200" lvl="0" indent="-317500" algn="l" rtl="0">
              <a:spcBef>
                <a:spcPts val="1200"/>
              </a:spcBef>
              <a:spcAft>
                <a:spcPts val="0"/>
              </a:spcAft>
              <a:buClr>
                <a:schemeClr val="dk1"/>
              </a:buClr>
              <a:buSzPts val="1400"/>
              <a:buFont typeface="Times New Roman"/>
              <a:buChar char="●"/>
            </a:pPr>
            <a:r>
              <a:rPr lang="en">
                <a:solidFill>
                  <a:schemeClr val="dk1"/>
                </a:solidFill>
                <a:latin typeface="Times New Roman"/>
                <a:ea typeface="Times New Roman"/>
                <a:cs typeface="Times New Roman"/>
                <a:sym typeface="Times New Roman"/>
              </a:rPr>
              <a:t>Land Area</a:t>
            </a:r>
            <a:endParaRPr>
              <a:solidFill>
                <a:schemeClr val="dk1"/>
              </a:solidFill>
              <a:latin typeface="Times New Roman"/>
              <a:ea typeface="Times New Roman"/>
              <a:cs typeface="Times New Roman"/>
              <a:sym typeface="Times New Roman"/>
            </a:endParaRPr>
          </a:p>
          <a:p>
            <a:pPr marL="914400" lvl="1" indent="-317500" algn="l" rtl="0">
              <a:spcBef>
                <a:spcPts val="0"/>
              </a:spcBef>
              <a:spcAft>
                <a:spcPts val="0"/>
              </a:spcAft>
              <a:buClr>
                <a:schemeClr val="dk1"/>
              </a:buClr>
              <a:buSzPts val="1400"/>
              <a:buFont typeface="Times New Roman"/>
              <a:buChar char="○"/>
            </a:pPr>
            <a:r>
              <a:rPr lang="en">
                <a:solidFill>
                  <a:schemeClr val="dk1"/>
                </a:solidFill>
                <a:latin typeface="Times New Roman"/>
                <a:ea typeface="Times New Roman"/>
                <a:cs typeface="Times New Roman"/>
                <a:sym typeface="Times New Roman"/>
              </a:rPr>
              <a:t>"null" values were replaced with "0"</a:t>
            </a:r>
            <a:endParaRPr>
              <a:solidFill>
                <a:schemeClr val="dk1"/>
              </a:solidFill>
              <a:latin typeface="Times New Roman"/>
              <a:ea typeface="Times New Roman"/>
              <a:cs typeface="Times New Roman"/>
              <a:sym typeface="Times New Roman"/>
            </a:endParaRPr>
          </a:p>
          <a:p>
            <a:pPr marL="914400" lvl="1" indent="-317500" algn="l" rtl="0">
              <a:spcBef>
                <a:spcPts val="0"/>
              </a:spcBef>
              <a:spcAft>
                <a:spcPts val="0"/>
              </a:spcAft>
              <a:buClr>
                <a:schemeClr val="dk1"/>
              </a:buClr>
              <a:buSzPts val="1400"/>
              <a:buFont typeface="Times New Roman"/>
              <a:buChar char="○"/>
            </a:pPr>
            <a:r>
              <a:rPr lang="en">
                <a:solidFill>
                  <a:schemeClr val="dk1"/>
                </a:solidFill>
                <a:latin typeface="Times New Roman"/>
                <a:ea typeface="Times New Roman"/>
                <a:cs typeface="Times New Roman"/>
                <a:sym typeface="Times New Roman"/>
              </a:rPr>
              <a:t>Excluded apartments whos land areas are greater than 1,000 sq meters</a:t>
            </a:r>
            <a:endParaRPr>
              <a:solidFill>
                <a:schemeClr val="dk1"/>
              </a:solidFill>
              <a:latin typeface="Times New Roman"/>
              <a:ea typeface="Times New Roman"/>
              <a:cs typeface="Times New Roman"/>
              <a:sym typeface="Times New Roman"/>
            </a:endParaRPr>
          </a:p>
          <a:p>
            <a:pPr marL="457200" lvl="0" indent="-317500" algn="l" rtl="0">
              <a:spcBef>
                <a:spcPts val="0"/>
              </a:spcBef>
              <a:spcAft>
                <a:spcPts val="0"/>
              </a:spcAft>
              <a:buClr>
                <a:schemeClr val="dk1"/>
              </a:buClr>
              <a:buSzPts val="1400"/>
              <a:buFont typeface="Times New Roman"/>
              <a:buChar char="●"/>
            </a:pPr>
            <a:r>
              <a:rPr lang="en">
                <a:solidFill>
                  <a:schemeClr val="dk1"/>
                </a:solidFill>
                <a:latin typeface="Times New Roman"/>
                <a:ea typeface="Times New Roman"/>
                <a:cs typeface="Times New Roman"/>
                <a:sym typeface="Times New Roman"/>
              </a:rPr>
              <a:t>Price </a:t>
            </a:r>
            <a:endParaRPr>
              <a:solidFill>
                <a:schemeClr val="dk1"/>
              </a:solidFill>
              <a:latin typeface="Times New Roman"/>
              <a:ea typeface="Times New Roman"/>
              <a:cs typeface="Times New Roman"/>
              <a:sym typeface="Times New Roman"/>
            </a:endParaRPr>
          </a:p>
          <a:p>
            <a:pPr marL="914400" lvl="1" indent="-317500" algn="l" rtl="0">
              <a:spcBef>
                <a:spcPts val="0"/>
              </a:spcBef>
              <a:spcAft>
                <a:spcPts val="0"/>
              </a:spcAft>
              <a:buClr>
                <a:schemeClr val="dk1"/>
              </a:buClr>
              <a:buSzPts val="1400"/>
              <a:buFont typeface="Times New Roman"/>
              <a:buChar char="○"/>
            </a:pPr>
            <a:r>
              <a:rPr lang="en">
                <a:solidFill>
                  <a:schemeClr val="dk1"/>
                </a:solidFill>
                <a:latin typeface="Times New Roman"/>
                <a:ea typeface="Times New Roman"/>
                <a:cs typeface="Times New Roman"/>
                <a:sym typeface="Times New Roman"/>
              </a:rPr>
              <a:t>Changed type to "Decimal" </a:t>
            </a:r>
            <a:endParaRPr>
              <a:solidFill>
                <a:schemeClr val="dk1"/>
              </a:solidFill>
              <a:latin typeface="Times New Roman"/>
              <a:ea typeface="Times New Roman"/>
              <a:cs typeface="Times New Roman"/>
              <a:sym typeface="Times New Roman"/>
            </a:endParaRPr>
          </a:p>
          <a:p>
            <a:pPr marL="914400" lvl="1" indent="-317500" algn="l" rtl="0">
              <a:spcBef>
                <a:spcPts val="0"/>
              </a:spcBef>
              <a:spcAft>
                <a:spcPts val="0"/>
              </a:spcAft>
              <a:buClr>
                <a:schemeClr val="dk1"/>
              </a:buClr>
              <a:buSzPts val="1400"/>
              <a:buFont typeface="Times New Roman"/>
              <a:buChar char="○"/>
            </a:pPr>
            <a:r>
              <a:rPr lang="en">
                <a:solidFill>
                  <a:schemeClr val="dk1"/>
                </a:solidFill>
                <a:latin typeface="Times New Roman"/>
                <a:ea typeface="Times New Roman"/>
                <a:cs typeface="Times New Roman"/>
                <a:sym typeface="Times New Roman"/>
              </a:rPr>
              <a:t>Exclude "null" and outliers: </a:t>
            </a:r>
            <a:endParaRPr>
              <a:solidFill>
                <a:schemeClr val="dk1"/>
              </a:solidFill>
              <a:latin typeface="Times New Roman"/>
              <a:ea typeface="Times New Roman"/>
              <a:cs typeface="Times New Roman"/>
              <a:sym typeface="Times New Roman"/>
            </a:endParaRPr>
          </a:p>
          <a:p>
            <a:pPr marL="1371600" lvl="2" indent="-317500" algn="l" rtl="0">
              <a:spcBef>
                <a:spcPts val="0"/>
              </a:spcBef>
              <a:spcAft>
                <a:spcPts val="0"/>
              </a:spcAft>
              <a:buClr>
                <a:schemeClr val="dk1"/>
              </a:buClr>
              <a:buSzPts val="1400"/>
              <a:buFont typeface="Times New Roman"/>
              <a:buChar char="■"/>
            </a:pPr>
            <a:r>
              <a:rPr lang="en">
                <a:solidFill>
                  <a:schemeClr val="dk1"/>
                </a:solidFill>
                <a:latin typeface="Times New Roman"/>
                <a:ea typeface="Times New Roman"/>
                <a:cs typeface="Times New Roman"/>
                <a:sym typeface="Times New Roman"/>
              </a:rPr>
              <a:t>Price &lt; 50,000 </a:t>
            </a:r>
            <a:endParaRPr>
              <a:solidFill>
                <a:schemeClr val="dk1"/>
              </a:solidFill>
              <a:latin typeface="Times New Roman"/>
              <a:ea typeface="Times New Roman"/>
              <a:cs typeface="Times New Roman"/>
              <a:sym typeface="Times New Roman"/>
            </a:endParaRPr>
          </a:p>
          <a:p>
            <a:pPr marL="1371600" lvl="2" indent="-317500" algn="l" rtl="0">
              <a:spcBef>
                <a:spcPts val="0"/>
              </a:spcBef>
              <a:spcAft>
                <a:spcPts val="0"/>
              </a:spcAft>
              <a:buClr>
                <a:schemeClr val="dk1"/>
              </a:buClr>
              <a:buSzPts val="1400"/>
              <a:buFont typeface="Times New Roman"/>
              <a:buChar char="■"/>
            </a:pPr>
            <a:r>
              <a:rPr lang="en">
                <a:solidFill>
                  <a:schemeClr val="dk1"/>
                </a:solidFill>
                <a:latin typeface="Times New Roman"/>
                <a:ea typeface="Times New Roman"/>
                <a:cs typeface="Times New Roman"/>
                <a:sym typeface="Times New Roman"/>
              </a:rPr>
              <a:t>Price &gt; 100,000,000</a:t>
            </a:r>
            <a:endParaRPr>
              <a:solidFill>
                <a:schemeClr val="dk1"/>
              </a:solidFill>
              <a:latin typeface="Times New Roman"/>
              <a:ea typeface="Times New Roman"/>
              <a:cs typeface="Times New Roman"/>
              <a:sym typeface="Times New Roman"/>
            </a:endParaRPr>
          </a:p>
          <a:p>
            <a:pPr marL="457200" lvl="0" indent="-317500" algn="l" rtl="0">
              <a:spcBef>
                <a:spcPts val="0"/>
              </a:spcBef>
              <a:spcAft>
                <a:spcPts val="0"/>
              </a:spcAft>
              <a:buClr>
                <a:schemeClr val="dk1"/>
              </a:buClr>
              <a:buSzPts val="1400"/>
              <a:buFont typeface="Times New Roman"/>
              <a:buChar char="●"/>
            </a:pPr>
            <a:r>
              <a:rPr lang="en">
                <a:solidFill>
                  <a:schemeClr val="dk1"/>
                </a:solidFill>
                <a:latin typeface="Times New Roman"/>
                <a:ea typeface="Times New Roman"/>
                <a:cs typeface="Times New Roman"/>
                <a:sym typeface="Times New Roman"/>
              </a:rPr>
              <a:t>Cities</a:t>
            </a:r>
            <a:endParaRPr>
              <a:solidFill>
                <a:schemeClr val="dk1"/>
              </a:solidFill>
              <a:latin typeface="Times New Roman"/>
              <a:ea typeface="Times New Roman"/>
              <a:cs typeface="Times New Roman"/>
              <a:sym typeface="Times New Roman"/>
            </a:endParaRPr>
          </a:p>
          <a:p>
            <a:pPr marL="914400" lvl="1" indent="-317500" algn="l" rtl="0">
              <a:spcBef>
                <a:spcPts val="0"/>
              </a:spcBef>
              <a:spcAft>
                <a:spcPts val="0"/>
              </a:spcAft>
              <a:buClr>
                <a:schemeClr val="dk1"/>
              </a:buClr>
              <a:buSzPts val="1400"/>
              <a:buFont typeface="Times New Roman"/>
              <a:buChar char="○"/>
            </a:pPr>
            <a:r>
              <a:rPr lang="en">
                <a:solidFill>
                  <a:schemeClr val="dk1"/>
                </a:solidFill>
                <a:latin typeface="Times New Roman"/>
                <a:ea typeface="Times New Roman"/>
                <a:cs typeface="Times New Roman"/>
                <a:sym typeface="Times New Roman"/>
              </a:rPr>
              <a:t>Changed data type from “string” to “Geographic City”</a:t>
            </a:r>
            <a:endParaRPr>
              <a:solidFill>
                <a:schemeClr val="dk1"/>
              </a:solidFill>
              <a:latin typeface="Times New Roman"/>
              <a:ea typeface="Times New Roman"/>
              <a:cs typeface="Times New Roman"/>
              <a:sym typeface="Times New Roman"/>
            </a:endParaRPr>
          </a:p>
          <a:p>
            <a:pPr marL="457200" lvl="0" indent="-317500" algn="l" rtl="0">
              <a:spcBef>
                <a:spcPts val="0"/>
              </a:spcBef>
              <a:spcAft>
                <a:spcPts val="0"/>
              </a:spcAft>
              <a:buClr>
                <a:schemeClr val="dk1"/>
              </a:buClr>
              <a:buSzPts val="1400"/>
              <a:buFont typeface="Times New Roman"/>
              <a:buChar char="●"/>
            </a:pPr>
            <a:r>
              <a:rPr lang="en">
                <a:solidFill>
                  <a:schemeClr val="dk1"/>
                </a:solidFill>
                <a:latin typeface="Times New Roman"/>
                <a:ea typeface="Times New Roman"/>
                <a:cs typeface="Times New Roman"/>
                <a:sym typeface="Times New Roman"/>
              </a:rPr>
              <a:t>Number of Rooms</a:t>
            </a:r>
            <a:endParaRPr>
              <a:solidFill>
                <a:schemeClr val="dk1"/>
              </a:solidFill>
              <a:latin typeface="Times New Roman"/>
              <a:ea typeface="Times New Roman"/>
              <a:cs typeface="Times New Roman"/>
              <a:sym typeface="Times New Roman"/>
            </a:endParaRPr>
          </a:p>
          <a:p>
            <a:pPr marL="914400" lvl="1" indent="-317500" algn="l" rtl="0">
              <a:spcBef>
                <a:spcPts val="0"/>
              </a:spcBef>
              <a:spcAft>
                <a:spcPts val="0"/>
              </a:spcAft>
              <a:buClr>
                <a:schemeClr val="dk1"/>
              </a:buClr>
              <a:buSzPts val="1400"/>
              <a:buFont typeface="Times New Roman"/>
              <a:buChar char="○"/>
            </a:pPr>
            <a:r>
              <a:rPr lang="en">
                <a:solidFill>
                  <a:schemeClr val="dk1"/>
                </a:solidFill>
                <a:latin typeface="Times New Roman"/>
                <a:ea typeface="Times New Roman"/>
                <a:cs typeface="Times New Roman"/>
                <a:sym typeface="Times New Roman"/>
              </a:rPr>
              <a:t>Excluded “null” and “0”</a:t>
            </a:r>
            <a:endParaRPr>
              <a:solidFill>
                <a:schemeClr val="dk1"/>
              </a:solidFill>
              <a:latin typeface="Times New Roman"/>
              <a:ea typeface="Times New Roman"/>
              <a:cs typeface="Times New Roman"/>
              <a:sym typeface="Times New Roman"/>
            </a:endParaRPr>
          </a:p>
          <a:p>
            <a:pPr marL="914400" lvl="1" indent="-317500" algn="l" rtl="0">
              <a:spcBef>
                <a:spcPts val="0"/>
              </a:spcBef>
              <a:spcAft>
                <a:spcPts val="0"/>
              </a:spcAft>
              <a:buClr>
                <a:schemeClr val="dk1"/>
              </a:buClr>
              <a:buSzPts val="1400"/>
              <a:buFont typeface="Times New Roman"/>
              <a:buChar char="○"/>
            </a:pPr>
            <a:r>
              <a:rPr lang="en">
                <a:solidFill>
                  <a:schemeClr val="dk1"/>
                </a:solidFill>
                <a:latin typeface="Times New Roman"/>
                <a:ea typeface="Times New Roman"/>
                <a:cs typeface="Times New Roman"/>
                <a:sym typeface="Times New Roman"/>
              </a:rPr>
              <a:t>Excluded all rooms greater than 15</a:t>
            </a:r>
            <a:endParaRPr>
              <a:solidFill>
                <a:schemeClr val="dk1"/>
              </a:solidFill>
              <a:latin typeface="Times New Roman"/>
              <a:ea typeface="Times New Roman"/>
              <a:cs typeface="Times New Roman"/>
              <a:sym typeface="Times New Roman"/>
            </a:endParaRPr>
          </a:p>
          <a:p>
            <a:pPr marL="457200" lvl="0" indent="0" algn="l" rtl="0">
              <a:spcBef>
                <a:spcPts val="1200"/>
              </a:spcBef>
              <a:spcAft>
                <a:spcPts val="1200"/>
              </a:spcAft>
              <a:buNone/>
            </a:pPr>
            <a:endParaRPr>
              <a:solidFill>
                <a:schemeClr val="dk1"/>
              </a:solidFill>
              <a:latin typeface="Times New Roman"/>
              <a:ea typeface="Times New Roman"/>
              <a:cs typeface="Times New Roman"/>
              <a:sym typeface="Times New Roman"/>
            </a:endParaRPr>
          </a:p>
        </p:txBody>
      </p:sp>
      <p:sp>
        <p:nvSpPr>
          <p:cNvPr id="324" name="Google Shape;324;gacd9a0dddc_1_0"/>
          <p:cNvSpPr txBox="1"/>
          <p:nvPr/>
        </p:nvSpPr>
        <p:spPr>
          <a:xfrm>
            <a:off x="522800" y="721125"/>
            <a:ext cx="8308800" cy="706500"/>
          </a:xfrm>
          <a:prstGeom prst="rect">
            <a:avLst/>
          </a:prstGeom>
          <a:noFill/>
          <a:ln>
            <a:noFill/>
          </a:ln>
        </p:spPr>
        <p:txBody>
          <a:bodyPr spcFirstLastPara="1" wrap="square" lIns="91425" tIns="91425" rIns="91425" bIns="91425" anchor="t" anchorCtr="0">
            <a:noAutofit/>
          </a:bodyPr>
          <a:lstStyle/>
          <a:p>
            <a:pPr marL="0" lvl="0" indent="0" algn="l" rtl="0">
              <a:spcBef>
                <a:spcPts val="1200"/>
              </a:spcBef>
              <a:spcAft>
                <a:spcPts val="1200"/>
              </a:spcAft>
              <a:buNone/>
            </a:pPr>
            <a:r>
              <a:rPr lang="en">
                <a:solidFill>
                  <a:schemeClr val="dk1"/>
                </a:solidFill>
                <a:latin typeface="Times New Roman"/>
                <a:ea typeface="Times New Roman"/>
                <a:cs typeface="Times New Roman"/>
                <a:sym typeface="Times New Roman"/>
              </a:rPr>
              <a:t>For files "2015_real_estate_transactions", “2016_real_estate_transactions”, 2017_real_estate_transactions, “2018_real_estate_transactions”</a:t>
            </a:r>
            <a:endParaRPr>
              <a:latin typeface="Roboto"/>
              <a:ea typeface="Roboto"/>
              <a:cs typeface="Roboto"/>
              <a:sym typeface="Roboto"/>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700"/>
        <p:cNvGrpSpPr/>
        <p:nvPr/>
      </p:nvGrpSpPr>
      <p:grpSpPr>
        <a:xfrm>
          <a:off x="0" y="0"/>
          <a:ext cx="0" cy="0"/>
          <a:chOff x="0" y="0"/>
          <a:chExt cx="0" cy="0"/>
        </a:xfrm>
      </p:grpSpPr>
      <p:sp>
        <p:nvSpPr>
          <p:cNvPr id="701" name="Google Shape;701;gacd9a0dddc_0_37"/>
          <p:cNvSpPr txBox="1">
            <a:spLocks noGrp="1"/>
          </p:cNvSpPr>
          <p:nvPr>
            <p:ph type="title"/>
          </p:nvPr>
        </p:nvSpPr>
        <p:spPr>
          <a:xfrm>
            <a:off x="2829202" y="115650"/>
            <a:ext cx="3429000" cy="48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Dashboard Design</a:t>
            </a:r>
            <a:endParaRPr/>
          </a:p>
        </p:txBody>
      </p:sp>
      <p:sp>
        <p:nvSpPr>
          <p:cNvPr id="702" name="Google Shape;702;gacd9a0dddc_0_37"/>
          <p:cNvSpPr txBox="1"/>
          <p:nvPr/>
        </p:nvSpPr>
        <p:spPr>
          <a:xfrm>
            <a:off x="2725800" y="685875"/>
            <a:ext cx="3692400" cy="613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latin typeface="Roboto"/>
                <a:ea typeface="Roboto"/>
                <a:cs typeface="Roboto"/>
                <a:sym typeface="Roboto"/>
              </a:rPr>
              <a:t>Geographic maps</a:t>
            </a:r>
            <a:endParaRPr sz="1800" b="1">
              <a:latin typeface="Roboto"/>
              <a:ea typeface="Roboto"/>
              <a:cs typeface="Roboto"/>
              <a:sym typeface="Roboto"/>
            </a:endParaRPr>
          </a:p>
        </p:txBody>
      </p:sp>
      <p:pic>
        <p:nvPicPr>
          <p:cNvPr id="703" name="Google Shape;703;gacd9a0dddc_0_37"/>
          <p:cNvPicPr preferRelativeResize="0"/>
          <p:nvPr/>
        </p:nvPicPr>
        <p:blipFill rotWithShape="1">
          <a:blip r:embed="rId3">
            <a:alphaModFix/>
          </a:blip>
          <a:srcRect l="37904" t="25276" r="19271" b="15569"/>
          <a:stretch/>
        </p:blipFill>
        <p:spPr>
          <a:xfrm>
            <a:off x="2159313" y="1232800"/>
            <a:ext cx="4768776" cy="3705199"/>
          </a:xfrm>
          <a:prstGeom prst="rect">
            <a:avLst/>
          </a:prstGeom>
          <a:noFill/>
          <a:ln>
            <a:noFill/>
          </a:ln>
        </p:spPr>
      </p:pic>
      <p:sp>
        <p:nvSpPr>
          <p:cNvPr id="704" name="Google Shape;704;gacd9a0dddc_0_37"/>
          <p:cNvSpPr txBox="1"/>
          <p:nvPr/>
        </p:nvSpPr>
        <p:spPr>
          <a:xfrm>
            <a:off x="7182725" y="1770925"/>
            <a:ext cx="1886700" cy="2002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Each commune in Paris is shown on the map for </a:t>
            </a:r>
            <a:r>
              <a:rPr lang="en" b="1">
                <a:latin typeface="Roboto"/>
                <a:ea typeface="Roboto"/>
                <a:cs typeface="Roboto"/>
                <a:sym typeface="Roboto"/>
              </a:rPr>
              <a:t>easy recognition</a:t>
            </a:r>
            <a:r>
              <a:rPr lang="en">
                <a:latin typeface="Roboto"/>
                <a:ea typeface="Roboto"/>
                <a:cs typeface="Roboto"/>
                <a:sym typeface="Roboto"/>
              </a:rPr>
              <a:t> as sometimes it is difficult to tell one commune from another in our brain.</a:t>
            </a:r>
            <a:endParaRPr>
              <a:latin typeface="Roboto"/>
              <a:ea typeface="Roboto"/>
              <a:cs typeface="Roboto"/>
              <a:sym typeface="Roboto"/>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708"/>
        <p:cNvGrpSpPr/>
        <p:nvPr/>
      </p:nvGrpSpPr>
      <p:grpSpPr>
        <a:xfrm>
          <a:off x="0" y="0"/>
          <a:ext cx="0" cy="0"/>
          <a:chOff x="0" y="0"/>
          <a:chExt cx="0" cy="0"/>
        </a:xfrm>
      </p:grpSpPr>
      <p:sp>
        <p:nvSpPr>
          <p:cNvPr id="709" name="Google Shape;709;p14"/>
          <p:cNvSpPr txBox="1">
            <a:spLocks noGrp="1"/>
          </p:cNvSpPr>
          <p:nvPr>
            <p:ph type="title"/>
          </p:nvPr>
        </p:nvSpPr>
        <p:spPr>
          <a:xfrm>
            <a:off x="2841852" y="177625"/>
            <a:ext cx="3429000" cy="4812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100"/>
              <a:buNone/>
            </a:pPr>
            <a:r>
              <a:rPr lang="en"/>
              <a:t>Audience’s Needs</a:t>
            </a:r>
            <a:endParaRPr/>
          </a:p>
        </p:txBody>
      </p:sp>
      <p:grpSp>
        <p:nvGrpSpPr>
          <p:cNvPr id="710" name="Google Shape;710;p14"/>
          <p:cNvGrpSpPr/>
          <p:nvPr/>
        </p:nvGrpSpPr>
        <p:grpSpPr>
          <a:xfrm>
            <a:off x="3398356" y="2103761"/>
            <a:ext cx="1334106" cy="3055144"/>
            <a:chOff x="3398356" y="2103761"/>
            <a:chExt cx="1334106" cy="3055144"/>
          </a:xfrm>
        </p:grpSpPr>
        <p:sp>
          <p:nvSpPr>
            <p:cNvPr id="711" name="Google Shape;711;p14"/>
            <p:cNvSpPr/>
            <p:nvPr/>
          </p:nvSpPr>
          <p:spPr>
            <a:xfrm>
              <a:off x="3398356" y="2176303"/>
              <a:ext cx="1334106" cy="2982204"/>
            </a:xfrm>
            <a:custGeom>
              <a:avLst/>
              <a:gdLst/>
              <a:ahLst/>
              <a:cxnLst/>
              <a:rect l="l" t="t" r="r" b="b"/>
              <a:pathLst>
                <a:path w="78523" h="175527" extrusionOk="0">
                  <a:moveTo>
                    <a:pt x="0" y="1"/>
                  </a:moveTo>
                  <a:lnTo>
                    <a:pt x="0" y="175527"/>
                  </a:lnTo>
                  <a:lnTo>
                    <a:pt x="78523" y="175527"/>
                  </a:lnTo>
                  <a:lnTo>
                    <a:pt x="78523"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2" name="Google Shape;712;p14"/>
            <p:cNvSpPr/>
            <p:nvPr/>
          </p:nvSpPr>
          <p:spPr>
            <a:xfrm>
              <a:off x="3398356" y="2176303"/>
              <a:ext cx="1334106" cy="2982204"/>
            </a:xfrm>
            <a:custGeom>
              <a:avLst/>
              <a:gdLst/>
              <a:ahLst/>
              <a:cxnLst/>
              <a:rect l="l" t="t" r="r" b="b"/>
              <a:pathLst>
                <a:path w="78523" h="175527" extrusionOk="0">
                  <a:moveTo>
                    <a:pt x="78523" y="1"/>
                  </a:moveTo>
                  <a:lnTo>
                    <a:pt x="0" y="175527"/>
                  </a:lnTo>
                  <a:lnTo>
                    <a:pt x="78523" y="175527"/>
                  </a:lnTo>
                  <a:lnTo>
                    <a:pt x="7852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3" name="Google Shape;713;p14"/>
            <p:cNvSpPr/>
            <p:nvPr/>
          </p:nvSpPr>
          <p:spPr>
            <a:xfrm>
              <a:off x="3530985" y="2342952"/>
              <a:ext cx="304359" cy="518586"/>
            </a:xfrm>
            <a:custGeom>
              <a:avLst/>
              <a:gdLst/>
              <a:ahLst/>
              <a:cxnLst/>
              <a:rect l="l" t="t" r="r" b="b"/>
              <a:pathLst>
                <a:path w="17914" h="30523" extrusionOk="0">
                  <a:moveTo>
                    <a:pt x="1" y="1"/>
                  </a:moveTo>
                  <a:lnTo>
                    <a:pt x="1" y="30523"/>
                  </a:lnTo>
                  <a:lnTo>
                    <a:pt x="17913" y="30523"/>
                  </a:lnTo>
                  <a:lnTo>
                    <a:pt x="17913" y="1"/>
                  </a:lnTo>
                  <a:close/>
                </a:path>
              </a:pathLst>
            </a:custGeom>
            <a:solidFill>
              <a:srgbClr val="2C2C2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4" name="Google Shape;714;p14"/>
            <p:cNvSpPr/>
            <p:nvPr/>
          </p:nvSpPr>
          <p:spPr>
            <a:xfrm>
              <a:off x="3551394" y="2364499"/>
              <a:ext cx="260151" cy="475516"/>
            </a:xfrm>
            <a:custGeom>
              <a:avLst/>
              <a:gdLst/>
              <a:ahLst/>
              <a:cxnLst/>
              <a:rect l="l" t="t" r="r" b="b"/>
              <a:pathLst>
                <a:path w="15312" h="27988" extrusionOk="0">
                  <a:moveTo>
                    <a:pt x="1" y="1"/>
                  </a:moveTo>
                  <a:lnTo>
                    <a:pt x="1" y="27987"/>
                  </a:lnTo>
                  <a:lnTo>
                    <a:pt x="15311" y="27987"/>
                  </a:lnTo>
                  <a:lnTo>
                    <a:pt x="15311" y="1"/>
                  </a:lnTo>
                  <a:close/>
                </a:path>
              </a:pathLst>
            </a:custGeom>
            <a:solidFill>
              <a:schemeClr val="lt2"/>
            </a:solidFill>
            <a:ln w="10850" cap="flat" cmpd="sng">
              <a:solidFill>
                <a:srgbClr val="2C2C2C"/>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5" name="Google Shape;715;p14"/>
            <p:cNvSpPr/>
            <p:nvPr/>
          </p:nvSpPr>
          <p:spPr>
            <a:xfrm>
              <a:off x="3913596" y="2342952"/>
              <a:ext cx="304359" cy="518586"/>
            </a:xfrm>
            <a:custGeom>
              <a:avLst/>
              <a:gdLst/>
              <a:ahLst/>
              <a:cxnLst/>
              <a:rect l="l" t="t" r="r" b="b"/>
              <a:pathLst>
                <a:path w="17914" h="30523" extrusionOk="0">
                  <a:moveTo>
                    <a:pt x="1" y="1"/>
                  </a:moveTo>
                  <a:lnTo>
                    <a:pt x="1" y="30523"/>
                  </a:lnTo>
                  <a:lnTo>
                    <a:pt x="17914" y="30523"/>
                  </a:lnTo>
                  <a:lnTo>
                    <a:pt x="17914" y="1"/>
                  </a:lnTo>
                  <a:close/>
                </a:path>
              </a:pathLst>
            </a:custGeom>
            <a:solidFill>
              <a:srgbClr val="2C2C2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6" name="Google Shape;716;p14"/>
            <p:cNvSpPr/>
            <p:nvPr/>
          </p:nvSpPr>
          <p:spPr>
            <a:xfrm>
              <a:off x="4296207" y="2342952"/>
              <a:ext cx="304359" cy="518586"/>
            </a:xfrm>
            <a:custGeom>
              <a:avLst/>
              <a:gdLst/>
              <a:ahLst/>
              <a:cxnLst/>
              <a:rect l="l" t="t" r="r" b="b"/>
              <a:pathLst>
                <a:path w="17914" h="30523" extrusionOk="0">
                  <a:moveTo>
                    <a:pt x="1" y="1"/>
                  </a:moveTo>
                  <a:lnTo>
                    <a:pt x="1" y="30523"/>
                  </a:lnTo>
                  <a:lnTo>
                    <a:pt x="17914" y="30523"/>
                  </a:lnTo>
                  <a:lnTo>
                    <a:pt x="17914" y="1"/>
                  </a:lnTo>
                  <a:close/>
                </a:path>
              </a:pathLst>
            </a:custGeom>
            <a:solidFill>
              <a:srgbClr val="2C2C2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7" name="Google Shape;717;p14"/>
            <p:cNvSpPr/>
            <p:nvPr/>
          </p:nvSpPr>
          <p:spPr>
            <a:xfrm>
              <a:off x="3530985" y="3063399"/>
              <a:ext cx="304359" cy="518586"/>
            </a:xfrm>
            <a:custGeom>
              <a:avLst/>
              <a:gdLst/>
              <a:ahLst/>
              <a:cxnLst/>
              <a:rect l="l" t="t" r="r" b="b"/>
              <a:pathLst>
                <a:path w="17914" h="30523" extrusionOk="0">
                  <a:moveTo>
                    <a:pt x="1" y="1"/>
                  </a:moveTo>
                  <a:lnTo>
                    <a:pt x="1" y="30523"/>
                  </a:lnTo>
                  <a:lnTo>
                    <a:pt x="17913" y="30523"/>
                  </a:lnTo>
                  <a:lnTo>
                    <a:pt x="17913" y="1"/>
                  </a:lnTo>
                  <a:close/>
                </a:path>
              </a:pathLst>
            </a:custGeom>
            <a:solidFill>
              <a:srgbClr val="2C2C2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8" name="Google Shape;718;p14"/>
            <p:cNvSpPr/>
            <p:nvPr/>
          </p:nvSpPr>
          <p:spPr>
            <a:xfrm>
              <a:off x="3913596" y="3063399"/>
              <a:ext cx="304359" cy="518586"/>
            </a:xfrm>
            <a:custGeom>
              <a:avLst/>
              <a:gdLst/>
              <a:ahLst/>
              <a:cxnLst/>
              <a:rect l="l" t="t" r="r" b="b"/>
              <a:pathLst>
                <a:path w="17914" h="30523" extrusionOk="0">
                  <a:moveTo>
                    <a:pt x="1" y="1"/>
                  </a:moveTo>
                  <a:lnTo>
                    <a:pt x="1" y="30523"/>
                  </a:lnTo>
                  <a:lnTo>
                    <a:pt x="17914" y="30523"/>
                  </a:lnTo>
                  <a:lnTo>
                    <a:pt x="17914" y="1"/>
                  </a:lnTo>
                  <a:close/>
                </a:path>
              </a:pathLst>
            </a:custGeom>
            <a:solidFill>
              <a:srgbClr val="2C2C2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9" name="Google Shape;719;p14"/>
            <p:cNvSpPr/>
            <p:nvPr/>
          </p:nvSpPr>
          <p:spPr>
            <a:xfrm>
              <a:off x="4296207" y="3063399"/>
              <a:ext cx="304359" cy="518586"/>
            </a:xfrm>
            <a:custGeom>
              <a:avLst/>
              <a:gdLst/>
              <a:ahLst/>
              <a:cxnLst/>
              <a:rect l="l" t="t" r="r" b="b"/>
              <a:pathLst>
                <a:path w="17914" h="30523" extrusionOk="0">
                  <a:moveTo>
                    <a:pt x="1" y="1"/>
                  </a:moveTo>
                  <a:lnTo>
                    <a:pt x="1" y="30523"/>
                  </a:lnTo>
                  <a:lnTo>
                    <a:pt x="17914" y="30523"/>
                  </a:lnTo>
                  <a:lnTo>
                    <a:pt x="17914" y="1"/>
                  </a:lnTo>
                  <a:close/>
                </a:path>
              </a:pathLst>
            </a:custGeom>
            <a:solidFill>
              <a:srgbClr val="2C2C2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0" name="Google Shape;720;p14"/>
            <p:cNvSpPr/>
            <p:nvPr/>
          </p:nvSpPr>
          <p:spPr>
            <a:xfrm>
              <a:off x="3530985" y="3783845"/>
              <a:ext cx="304359" cy="518586"/>
            </a:xfrm>
            <a:custGeom>
              <a:avLst/>
              <a:gdLst/>
              <a:ahLst/>
              <a:cxnLst/>
              <a:rect l="l" t="t" r="r" b="b"/>
              <a:pathLst>
                <a:path w="17914" h="30523" extrusionOk="0">
                  <a:moveTo>
                    <a:pt x="1" y="1"/>
                  </a:moveTo>
                  <a:lnTo>
                    <a:pt x="1" y="30523"/>
                  </a:lnTo>
                  <a:lnTo>
                    <a:pt x="17913" y="30523"/>
                  </a:lnTo>
                  <a:lnTo>
                    <a:pt x="17913" y="1"/>
                  </a:lnTo>
                  <a:close/>
                </a:path>
              </a:pathLst>
            </a:custGeom>
            <a:solidFill>
              <a:srgbClr val="2C2C2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1" name="Google Shape;721;p14"/>
            <p:cNvSpPr/>
            <p:nvPr/>
          </p:nvSpPr>
          <p:spPr>
            <a:xfrm>
              <a:off x="3913596" y="3783845"/>
              <a:ext cx="304359" cy="518586"/>
            </a:xfrm>
            <a:custGeom>
              <a:avLst/>
              <a:gdLst/>
              <a:ahLst/>
              <a:cxnLst/>
              <a:rect l="l" t="t" r="r" b="b"/>
              <a:pathLst>
                <a:path w="17914" h="30523" extrusionOk="0">
                  <a:moveTo>
                    <a:pt x="1" y="1"/>
                  </a:moveTo>
                  <a:lnTo>
                    <a:pt x="1" y="30523"/>
                  </a:lnTo>
                  <a:lnTo>
                    <a:pt x="17914" y="30523"/>
                  </a:lnTo>
                  <a:lnTo>
                    <a:pt x="17914" y="1"/>
                  </a:lnTo>
                  <a:close/>
                </a:path>
              </a:pathLst>
            </a:custGeom>
            <a:solidFill>
              <a:srgbClr val="2C2C2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2" name="Google Shape;722;p14"/>
            <p:cNvSpPr/>
            <p:nvPr/>
          </p:nvSpPr>
          <p:spPr>
            <a:xfrm>
              <a:off x="4296207" y="3783845"/>
              <a:ext cx="304359" cy="518586"/>
            </a:xfrm>
            <a:custGeom>
              <a:avLst/>
              <a:gdLst/>
              <a:ahLst/>
              <a:cxnLst/>
              <a:rect l="l" t="t" r="r" b="b"/>
              <a:pathLst>
                <a:path w="17914" h="30523" extrusionOk="0">
                  <a:moveTo>
                    <a:pt x="1" y="1"/>
                  </a:moveTo>
                  <a:lnTo>
                    <a:pt x="1" y="30523"/>
                  </a:lnTo>
                  <a:lnTo>
                    <a:pt x="17914" y="30523"/>
                  </a:lnTo>
                  <a:lnTo>
                    <a:pt x="17914" y="1"/>
                  </a:lnTo>
                  <a:close/>
                </a:path>
              </a:pathLst>
            </a:custGeom>
            <a:solidFill>
              <a:srgbClr val="2C2C2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3" name="Google Shape;723;p14"/>
            <p:cNvSpPr/>
            <p:nvPr/>
          </p:nvSpPr>
          <p:spPr>
            <a:xfrm>
              <a:off x="3682901" y="4536035"/>
              <a:ext cx="765111" cy="622870"/>
            </a:xfrm>
            <a:custGeom>
              <a:avLst/>
              <a:gdLst/>
              <a:ahLst/>
              <a:cxnLst/>
              <a:rect l="l" t="t" r="r" b="b"/>
              <a:pathLst>
                <a:path w="45033" h="36661" extrusionOk="0">
                  <a:moveTo>
                    <a:pt x="0" y="1"/>
                  </a:moveTo>
                  <a:lnTo>
                    <a:pt x="0" y="36661"/>
                  </a:lnTo>
                  <a:lnTo>
                    <a:pt x="45033" y="36661"/>
                  </a:lnTo>
                  <a:lnTo>
                    <a:pt x="45033" y="1"/>
                  </a:ln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4" name="Google Shape;724;p14"/>
            <p:cNvSpPr/>
            <p:nvPr/>
          </p:nvSpPr>
          <p:spPr>
            <a:xfrm>
              <a:off x="3682900" y="4536025"/>
              <a:ext cx="757793" cy="622870"/>
            </a:xfrm>
            <a:custGeom>
              <a:avLst/>
              <a:gdLst/>
              <a:ahLst/>
              <a:cxnLst/>
              <a:rect l="l" t="t" r="r" b="b"/>
              <a:pathLst>
                <a:path w="45033" h="36661" extrusionOk="0">
                  <a:moveTo>
                    <a:pt x="45033" y="1"/>
                  </a:moveTo>
                  <a:lnTo>
                    <a:pt x="0" y="36661"/>
                  </a:lnTo>
                  <a:lnTo>
                    <a:pt x="45033" y="36661"/>
                  </a:lnTo>
                  <a:lnTo>
                    <a:pt x="45033"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5" name="Google Shape;725;p14"/>
            <p:cNvSpPr/>
            <p:nvPr/>
          </p:nvSpPr>
          <p:spPr>
            <a:xfrm>
              <a:off x="3599568" y="2103761"/>
              <a:ext cx="932309" cy="72547"/>
            </a:xfrm>
            <a:custGeom>
              <a:avLst/>
              <a:gdLst/>
              <a:ahLst/>
              <a:cxnLst/>
              <a:rect l="l" t="t" r="r" b="b"/>
              <a:pathLst>
                <a:path w="54874" h="4270" extrusionOk="0">
                  <a:moveTo>
                    <a:pt x="1" y="0"/>
                  </a:moveTo>
                  <a:lnTo>
                    <a:pt x="1" y="4270"/>
                  </a:lnTo>
                  <a:lnTo>
                    <a:pt x="54873" y="4270"/>
                  </a:lnTo>
                  <a:lnTo>
                    <a:pt x="54873"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6" name="Google Shape;726;p14"/>
            <p:cNvSpPr/>
            <p:nvPr/>
          </p:nvSpPr>
          <p:spPr>
            <a:xfrm>
              <a:off x="4065512" y="4536035"/>
              <a:ext cx="17" cy="622870"/>
            </a:xfrm>
            <a:custGeom>
              <a:avLst/>
              <a:gdLst/>
              <a:ahLst/>
              <a:cxnLst/>
              <a:rect l="l" t="t" r="r" b="b"/>
              <a:pathLst>
                <a:path w="1" h="36661" fill="none" extrusionOk="0">
                  <a:moveTo>
                    <a:pt x="0" y="1"/>
                  </a:moveTo>
                  <a:lnTo>
                    <a:pt x="0" y="36661"/>
                  </a:lnTo>
                </a:path>
              </a:pathLst>
            </a:custGeom>
            <a:noFill/>
            <a:ln w="10850"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7" name="Google Shape;727;p14"/>
            <p:cNvSpPr/>
            <p:nvPr/>
          </p:nvSpPr>
          <p:spPr>
            <a:xfrm>
              <a:off x="3935143" y="2364499"/>
              <a:ext cx="259573" cy="475516"/>
            </a:xfrm>
            <a:custGeom>
              <a:avLst/>
              <a:gdLst/>
              <a:ahLst/>
              <a:cxnLst/>
              <a:rect l="l" t="t" r="r" b="b"/>
              <a:pathLst>
                <a:path w="15278" h="27988" extrusionOk="0">
                  <a:moveTo>
                    <a:pt x="0" y="1"/>
                  </a:moveTo>
                  <a:lnTo>
                    <a:pt x="0" y="27987"/>
                  </a:lnTo>
                  <a:lnTo>
                    <a:pt x="15278" y="27987"/>
                  </a:lnTo>
                  <a:lnTo>
                    <a:pt x="15278" y="1"/>
                  </a:lnTo>
                  <a:close/>
                </a:path>
              </a:pathLst>
            </a:custGeom>
            <a:solidFill>
              <a:schemeClr val="lt2"/>
            </a:solidFill>
            <a:ln w="10850" cap="flat" cmpd="sng">
              <a:solidFill>
                <a:srgbClr val="2C2C2C"/>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8" name="Google Shape;728;p14"/>
            <p:cNvSpPr/>
            <p:nvPr/>
          </p:nvSpPr>
          <p:spPr>
            <a:xfrm>
              <a:off x="4318314" y="2364499"/>
              <a:ext cx="260151" cy="475516"/>
            </a:xfrm>
            <a:custGeom>
              <a:avLst/>
              <a:gdLst/>
              <a:ahLst/>
              <a:cxnLst/>
              <a:rect l="l" t="t" r="r" b="b"/>
              <a:pathLst>
                <a:path w="15312" h="27988" extrusionOk="0">
                  <a:moveTo>
                    <a:pt x="1" y="1"/>
                  </a:moveTo>
                  <a:lnTo>
                    <a:pt x="1" y="27987"/>
                  </a:lnTo>
                  <a:lnTo>
                    <a:pt x="15312" y="27987"/>
                  </a:lnTo>
                  <a:lnTo>
                    <a:pt x="15312" y="1"/>
                  </a:lnTo>
                  <a:close/>
                </a:path>
              </a:pathLst>
            </a:custGeom>
            <a:solidFill>
              <a:schemeClr val="lt2"/>
            </a:solidFill>
            <a:ln w="10850" cap="flat" cmpd="sng">
              <a:solidFill>
                <a:srgbClr val="2C2C2C"/>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9" name="Google Shape;729;p14"/>
            <p:cNvSpPr/>
            <p:nvPr/>
          </p:nvSpPr>
          <p:spPr>
            <a:xfrm>
              <a:off x="3551394" y="3085507"/>
              <a:ext cx="260151" cy="474955"/>
            </a:xfrm>
            <a:custGeom>
              <a:avLst/>
              <a:gdLst/>
              <a:ahLst/>
              <a:cxnLst/>
              <a:rect l="l" t="t" r="r" b="b"/>
              <a:pathLst>
                <a:path w="15312" h="27955" extrusionOk="0">
                  <a:moveTo>
                    <a:pt x="1" y="1"/>
                  </a:moveTo>
                  <a:lnTo>
                    <a:pt x="1" y="27954"/>
                  </a:lnTo>
                  <a:lnTo>
                    <a:pt x="15311" y="27954"/>
                  </a:lnTo>
                  <a:lnTo>
                    <a:pt x="15311" y="1"/>
                  </a:lnTo>
                  <a:close/>
                </a:path>
              </a:pathLst>
            </a:custGeom>
            <a:solidFill>
              <a:schemeClr val="lt2"/>
            </a:solidFill>
            <a:ln w="10850" cap="flat" cmpd="sng">
              <a:solidFill>
                <a:srgbClr val="2C2C2C"/>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0" name="Google Shape;730;p14"/>
            <p:cNvSpPr/>
            <p:nvPr/>
          </p:nvSpPr>
          <p:spPr>
            <a:xfrm>
              <a:off x="3935143" y="3085507"/>
              <a:ext cx="259573" cy="474955"/>
            </a:xfrm>
            <a:custGeom>
              <a:avLst/>
              <a:gdLst/>
              <a:ahLst/>
              <a:cxnLst/>
              <a:rect l="l" t="t" r="r" b="b"/>
              <a:pathLst>
                <a:path w="15278" h="27955" extrusionOk="0">
                  <a:moveTo>
                    <a:pt x="0" y="1"/>
                  </a:moveTo>
                  <a:lnTo>
                    <a:pt x="0" y="27954"/>
                  </a:lnTo>
                  <a:lnTo>
                    <a:pt x="15278" y="27954"/>
                  </a:lnTo>
                  <a:lnTo>
                    <a:pt x="15278" y="1"/>
                  </a:lnTo>
                  <a:close/>
                </a:path>
              </a:pathLst>
            </a:custGeom>
            <a:solidFill>
              <a:schemeClr val="lt2"/>
            </a:solidFill>
            <a:ln w="10850" cap="flat" cmpd="sng">
              <a:solidFill>
                <a:srgbClr val="2C2C2C"/>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1" name="Google Shape;731;p14"/>
            <p:cNvSpPr/>
            <p:nvPr/>
          </p:nvSpPr>
          <p:spPr>
            <a:xfrm>
              <a:off x="4318314" y="3085507"/>
              <a:ext cx="260151" cy="474955"/>
            </a:xfrm>
            <a:custGeom>
              <a:avLst/>
              <a:gdLst/>
              <a:ahLst/>
              <a:cxnLst/>
              <a:rect l="l" t="t" r="r" b="b"/>
              <a:pathLst>
                <a:path w="15312" h="27955" extrusionOk="0">
                  <a:moveTo>
                    <a:pt x="1" y="1"/>
                  </a:moveTo>
                  <a:lnTo>
                    <a:pt x="1" y="27954"/>
                  </a:lnTo>
                  <a:lnTo>
                    <a:pt x="15312" y="27954"/>
                  </a:lnTo>
                  <a:lnTo>
                    <a:pt x="15312" y="1"/>
                  </a:lnTo>
                  <a:close/>
                </a:path>
              </a:pathLst>
            </a:custGeom>
            <a:solidFill>
              <a:schemeClr val="lt2"/>
            </a:solidFill>
            <a:ln w="10850" cap="flat" cmpd="sng">
              <a:solidFill>
                <a:srgbClr val="2C2C2C"/>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2" name="Google Shape;732;p14"/>
            <p:cNvSpPr/>
            <p:nvPr/>
          </p:nvSpPr>
          <p:spPr>
            <a:xfrm>
              <a:off x="3551394" y="3805953"/>
              <a:ext cx="260151" cy="474955"/>
            </a:xfrm>
            <a:custGeom>
              <a:avLst/>
              <a:gdLst/>
              <a:ahLst/>
              <a:cxnLst/>
              <a:rect l="l" t="t" r="r" b="b"/>
              <a:pathLst>
                <a:path w="15312" h="27955" extrusionOk="0">
                  <a:moveTo>
                    <a:pt x="1" y="1"/>
                  </a:moveTo>
                  <a:lnTo>
                    <a:pt x="1" y="27954"/>
                  </a:lnTo>
                  <a:lnTo>
                    <a:pt x="15311" y="27954"/>
                  </a:lnTo>
                  <a:lnTo>
                    <a:pt x="15311" y="1"/>
                  </a:lnTo>
                  <a:close/>
                </a:path>
              </a:pathLst>
            </a:custGeom>
            <a:solidFill>
              <a:schemeClr val="lt2"/>
            </a:solidFill>
            <a:ln w="10850" cap="flat" cmpd="sng">
              <a:solidFill>
                <a:srgbClr val="2C2C2C"/>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3" name="Google Shape;733;p14"/>
            <p:cNvSpPr/>
            <p:nvPr/>
          </p:nvSpPr>
          <p:spPr>
            <a:xfrm>
              <a:off x="3935143" y="3805953"/>
              <a:ext cx="259573" cy="474955"/>
            </a:xfrm>
            <a:custGeom>
              <a:avLst/>
              <a:gdLst/>
              <a:ahLst/>
              <a:cxnLst/>
              <a:rect l="l" t="t" r="r" b="b"/>
              <a:pathLst>
                <a:path w="15278" h="27955" extrusionOk="0">
                  <a:moveTo>
                    <a:pt x="0" y="1"/>
                  </a:moveTo>
                  <a:lnTo>
                    <a:pt x="0" y="27954"/>
                  </a:lnTo>
                  <a:lnTo>
                    <a:pt x="15278" y="27954"/>
                  </a:lnTo>
                  <a:lnTo>
                    <a:pt x="15278" y="1"/>
                  </a:lnTo>
                  <a:close/>
                </a:path>
              </a:pathLst>
            </a:custGeom>
            <a:solidFill>
              <a:schemeClr val="lt2"/>
            </a:solidFill>
            <a:ln w="10850" cap="flat" cmpd="sng">
              <a:solidFill>
                <a:srgbClr val="2C2C2C"/>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4" name="Google Shape;734;p14"/>
            <p:cNvSpPr/>
            <p:nvPr/>
          </p:nvSpPr>
          <p:spPr>
            <a:xfrm>
              <a:off x="4318314" y="3805953"/>
              <a:ext cx="260151" cy="474955"/>
            </a:xfrm>
            <a:custGeom>
              <a:avLst/>
              <a:gdLst/>
              <a:ahLst/>
              <a:cxnLst/>
              <a:rect l="l" t="t" r="r" b="b"/>
              <a:pathLst>
                <a:path w="15312" h="27955" extrusionOk="0">
                  <a:moveTo>
                    <a:pt x="1" y="1"/>
                  </a:moveTo>
                  <a:lnTo>
                    <a:pt x="1" y="27954"/>
                  </a:lnTo>
                  <a:lnTo>
                    <a:pt x="15312" y="27954"/>
                  </a:lnTo>
                  <a:lnTo>
                    <a:pt x="15312" y="1"/>
                  </a:lnTo>
                  <a:close/>
                </a:path>
              </a:pathLst>
            </a:custGeom>
            <a:solidFill>
              <a:schemeClr val="lt2"/>
            </a:solidFill>
            <a:ln w="10850" cap="flat" cmpd="sng">
              <a:solidFill>
                <a:srgbClr val="2C2C2C"/>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5" name="Google Shape;735;p14"/>
            <p:cNvSpPr/>
            <p:nvPr/>
          </p:nvSpPr>
          <p:spPr>
            <a:xfrm>
              <a:off x="3551394" y="2365060"/>
              <a:ext cx="260151" cy="474955"/>
            </a:xfrm>
            <a:custGeom>
              <a:avLst/>
              <a:gdLst/>
              <a:ahLst/>
              <a:cxnLst/>
              <a:rect l="l" t="t" r="r" b="b"/>
              <a:pathLst>
                <a:path w="15312" h="27955" extrusionOk="0">
                  <a:moveTo>
                    <a:pt x="15311" y="1"/>
                  </a:moveTo>
                  <a:lnTo>
                    <a:pt x="1" y="27954"/>
                  </a:lnTo>
                  <a:lnTo>
                    <a:pt x="15311" y="27954"/>
                  </a:lnTo>
                  <a:lnTo>
                    <a:pt x="15311"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6" name="Google Shape;736;p14"/>
            <p:cNvSpPr/>
            <p:nvPr/>
          </p:nvSpPr>
          <p:spPr>
            <a:xfrm>
              <a:off x="3935143" y="2365060"/>
              <a:ext cx="259573" cy="474955"/>
            </a:xfrm>
            <a:custGeom>
              <a:avLst/>
              <a:gdLst/>
              <a:ahLst/>
              <a:cxnLst/>
              <a:rect l="l" t="t" r="r" b="b"/>
              <a:pathLst>
                <a:path w="15278" h="27955" extrusionOk="0">
                  <a:moveTo>
                    <a:pt x="15278" y="1"/>
                  </a:moveTo>
                  <a:lnTo>
                    <a:pt x="0" y="27954"/>
                  </a:lnTo>
                  <a:lnTo>
                    <a:pt x="15278" y="27954"/>
                  </a:lnTo>
                  <a:lnTo>
                    <a:pt x="15278"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7" name="Google Shape;737;p14"/>
            <p:cNvSpPr/>
            <p:nvPr/>
          </p:nvSpPr>
          <p:spPr>
            <a:xfrm>
              <a:off x="4318314" y="2365060"/>
              <a:ext cx="259590" cy="474955"/>
            </a:xfrm>
            <a:custGeom>
              <a:avLst/>
              <a:gdLst/>
              <a:ahLst/>
              <a:cxnLst/>
              <a:rect l="l" t="t" r="r" b="b"/>
              <a:pathLst>
                <a:path w="15279" h="27955" extrusionOk="0">
                  <a:moveTo>
                    <a:pt x="15278" y="1"/>
                  </a:moveTo>
                  <a:lnTo>
                    <a:pt x="1" y="27954"/>
                  </a:lnTo>
                  <a:lnTo>
                    <a:pt x="15278" y="27954"/>
                  </a:lnTo>
                  <a:lnTo>
                    <a:pt x="15278"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8" name="Google Shape;738;p14"/>
            <p:cNvSpPr/>
            <p:nvPr/>
          </p:nvSpPr>
          <p:spPr>
            <a:xfrm>
              <a:off x="3551394" y="3085506"/>
              <a:ext cx="260151" cy="475516"/>
            </a:xfrm>
            <a:custGeom>
              <a:avLst/>
              <a:gdLst/>
              <a:ahLst/>
              <a:cxnLst/>
              <a:rect l="l" t="t" r="r" b="b"/>
              <a:pathLst>
                <a:path w="15312" h="27988" extrusionOk="0">
                  <a:moveTo>
                    <a:pt x="15311" y="1"/>
                  </a:moveTo>
                  <a:lnTo>
                    <a:pt x="1" y="27988"/>
                  </a:lnTo>
                  <a:lnTo>
                    <a:pt x="15311" y="27988"/>
                  </a:lnTo>
                  <a:lnTo>
                    <a:pt x="15311"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9" name="Google Shape;739;p14"/>
            <p:cNvSpPr/>
            <p:nvPr/>
          </p:nvSpPr>
          <p:spPr>
            <a:xfrm>
              <a:off x="3935143" y="3085506"/>
              <a:ext cx="259573" cy="475516"/>
            </a:xfrm>
            <a:custGeom>
              <a:avLst/>
              <a:gdLst/>
              <a:ahLst/>
              <a:cxnLst/>
              <a:rect l="l" t="t" r="r" b="b"/>
              <a:pathLst>
                <a:path w="15278" h="27988" extrusionOk="0">
                  <a:moveTo>
                    <a:pt x="15278" y="1"/>
                  </a:moveTo>
                  <a:lnTo>
                    <a:pt x="0" y="27988"/>
                  </a:lnTo>
                  <a:lnTo>
                    <a:pt x="15278" y="27988"/>
                  </a:lnTo>
                  <a:lnTo>
                    <a:pt x="15278"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0" name="Google Shape;740;p14"/>
            <p:cNvSpPr/>
            <p:nvPr/>
          </p:nvSpPr>
          <p:spPr>
            <a:xfrm>
              <a:off x="4318314" y="3085506"/>
              <a:ext cx="259590" cy="475516"/>
            </a:xfrm>
            <a:custGeom>
              <a:avLst/>
              <a:gdLst/>
              <a:ahLst/>
              <a:cxnLst/>
              <a:rect l="l" t="t" r="r" b="b"/>
              <a:pathLst>
                <a:path w="15279" h="27988" extrusionOk="0">
                  <a:moveTo>
                    <a:pt x="15278" y="1"/>
                  </a:moveTo>
                  <a:lnTo>
                    <a:pt x="1" y="27988"/>
                  </a:lnTo>
                  <a:lnTo>
                    <a:pt x="15278" y="27988"/>
                  </a:lnTo>
                  <a:lnTo>
                    <a:pt x="15278"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1" name="Google Shape;741;p14"/>
            <p:cNvSpPr/>
            <p:nvPr/>
          </p:nvSpPr>
          <p:spPr>
            <a:xfrm>
              <a:off x="3551394" y="3806531"/>
              <a:ext cx="260151" cy="474938"/>
            </a:xfrm>
            <a:custGeom>
              <a:avLst/>
              <a:gdLst/>
              <a:ahLst/>
              <a:cxnLst/>
              <a:rect l="l" t="t" r="r" b="b"/>
              <a:pathLst>
                <a:path w="15312" h="27954" extrusionOk="0">
                  <a:moveTo>
                    <a:pt x="15311" y="0"/>
                  </a:moveTo>
                  <a:lnTo>
                    <a:pt x="1" y="27954"/>
                  </a:lnTo>
                  <a:lnTo>
                    <a:pt x="15311" y="27954"/>
                  </a:lnTo>
                  <a:lnTo>
                    <a:pt x="15311"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2" name="Google Shape;742;p14"/>
            <p:cNvSpPr/>
            <p:nvPr/>
          </p:nvSpPr>
          <p:spPr>
            <a:xfrm>
              <a:off x="3935143" y="3806531"/>
              <a:ext cx="259573" cy="474938"/>
            </a:xfrm>
            <a:custGeom>
              <a:avLst/>
              <a:gdLst/>
              <a:ahLst/>
              <a:cxnLst/>
              <a:rect l="l" t="t" r="r" b="b"/>
              <a:pathLst>
                <a:path w="15278" h="27954" extrusionOk="0">
                  <a:moveTo>
                    <a:pt x="15278" y="0"/>
                  </a:moveTo>
                  <a:lnTo>
                    <a:pt x="0" y="27954"/>
                  </a:lnTo>
                  <a:lnTo>
                    <a:pt x="15278" y="27954"/>
                  </a:lnTo>
                  <a:lnTo>
                    <a:pt x="15278"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3" name="Google Shape;743;p14"/>
            <p:cNvSpPr/>
            <p:nvPr/>
          </p:nvSpPr>
          <p:spPr>
            <a:xfrm>
              <a:off x="4318314" y="3806531"/>
              <a:ext cx="259590" cy="474938"/>
            </a:xfrm>
            <a:custGeom>
              <a:avLst/>
              <a:gdLst/>
              <a:ahLst/>
              <a:cxnLst/>
              <a:rect l="l" t="t" r="r" b="b"/>
              <a:pathLst>
                <a:path w="15279" h="27954" extrusionOk="0">
                  <a:moveTo>
                    <a:pt x="15278" y="0"/>
                  </a:moveTo>
                  <a:lnTo>
                    <a:pt x="1" y="27954"/>
                  </a:lnTo>
                  <a:lnTo>
                    <a:pt x="15278" y="27954"/>
                  </a:lnTo>
                  <a:lnTo>
                    <a:pt x="15278"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4" name="Google Shape;744;p14"/>
            <p:cNvSpPr/>
            <p:nvPr/>
          </p:nvSpPr>
          <p:spPr>
            <a:xfrm>
              <a:off x="3504340" y="2648484"/>
              <a:ext cx="352526" cy="236348"/>
            </a:xfrm>
            <a:custGeom>
              <a:avLst/>
              <a:gdLst/>
              <a:ahLst/>
              <a:cxnLst/>
              <a:rect l="l" t="t" r="r" b="b"/>
              <a:pathLst>
                <a:path w="20749" h="13911" fill="none" extrusionOk="0">
                  <a:moveTo>
                    <a:pt x="20749" y="13910"/>
                  </a:moveTo>
                  <a:lnTo>
                    <a:pt x="1" y="13910"/>
                  </a:lnTo>
                  <a:lnTo>
                    <a:pt x="1" y="0"/>
                  </a:lnTo>
                  <a:lnTo>
                    <a:pt x="1469" y="0"/>
                  </a:lnTo>
                  <a:lnTo>
                    <a:pt x="20749" y="0"/>
                  </a:lnTo>
                  <a:close/>
                </a:path>
              </a:pathLst>
            </a:custGeom>
            <a:noFill/>
            <a:ln w="10850" cap="flat" cmpd="sng">
              <a:solidFill>
                <a:srgbClr val="2C2C2C"/>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5" name="Google Shape;745;p14"/>
            <p:cNvSpPr/>
            <p:nvPr/>
          </p:nvSpPr>
          <p:spPr>
            <a:xfrm>
              <a:off x="3775291" y="2648484"/>
              <a:ext cx="17" cy="236348"/>
            </a:xfrm>
            <a:custGeom>
              <a:avLst/>
              <a:gdLst/>
              <a:ahLst/>
              <a:cxnLst/>
              <a:rect l="l" t="t" r="r" b="b"/>
              <a:pathLst>
                <a:path w="1" h="13911" fill="none" extrusionOk="0">
                  <a:moveTo>
                    <a:pt x="1" y="13910"/>
                  </a:moveTo>
                  <a:lnTo>
                    <a:pt x="1" y="0"/>
                  </a:lnTo>
                </a:path>
              </a:pathLst>
            </a:custGeom>
            <a:noFill/>
            <a:ln w="10850" cap="flat" cmpd="sng">
              <a:solidFill>
                <a:srgbClr val="2C2C2C"/>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6" name="Google Shape;746;p14"/>
            <p:cNvSpPr/>
            <p:nvPr/>
          </p:nvSpPr>
          <p:spPr>
            <a:xfrm>
              <a:off x="3523050" y="2648484"/>
              <a:ext cx="17" cy="236348"/>
            </a:xfrm>
            <a:custGeom>
              <a:avLst/>
              <a:gdLst/>
              <a:ahLst/>
              <a:cxnLst/>
              <a:rect l="l" t="t" r="r" b="b"/>
              <a:pathLst>
                <a:path w="1" h="13911" fill="none" extrusionOk="0">
                  <a:moveTo>
                    <a:pt x="1" y="13910"/>
                  </a:moveTo>
                  <a:lnTo>
                    <a:pt x="1" y="0"/>
                  </a:lnTo>
                </a:path>
              </a:pathLst>
            </a:custGeom>
            <a:noFill/>
            <a:ln w="10850" cap="flat" cmpd="sng">
              <a:solidFill>
                <a:srgbClr val="2C2C2C"/>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7" name="Google Shape;747;p14"/>
            <p:cNvSpPr/>
            <p:nvPr/>
          </p:nvSpPr>
          <p:spPr>
            <a:xfrm>
              <a:off x="3554231" y="2648484"/>
              <a:ext cx="17" cy="236348"/>
            </a:xfrm>
            <a:custGeom>
              <a:avLst/>
              <a:gdLst/>
              <a:ahLst/>
              <a:cxnLst/>
              <a:rect l="l" t="t" r="r" b="b"/>
              <a:pathLst>
                <a:path w="1" h="13911" fill="none" extrusionOk="0">
                  <a:moveTo>
                    <a:pt x="0" y="13910"/>
                  </a:moveTo>
                  <a:lnTo>
                    <a:pt x="0" y="0"/>
                  </a:lnTo>
                </a:path>
              </a:pathLst>
            </a:custGeom>
            <a:noFill/>
            <a:ln w="10850" cap="flat" cmpd="sng">
              <a:solidFill>
                <a:srgbClr val="2C2C2C"/>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8" name="Google Shape;748;p14"/>
            <p:cNvSpPr/>
            <p:nvPr/>
          </p:nvSpPr>
          <p:spPr>
            <a:xfrm>
              <a:off x="3585974" y="2648484"/>
              <a:ext cx="17" cy="236348"/>
            </a:xfrm>
            <a:custGeom>
              <a:avLst/>
              <a:gdLst/>
              <a:ahLst/>
              <a:cxnLst/>
              <a:rect l="l" t="t" r="r" b="b"/>
              <a:pathLst>
                <a:path w="1" h="13911" fill="none" extrusionOk="0">
                  <a:moveTo>
                    <a:pt x="0" y="13910"/>
                  </a:moveTo>
                  <a:lnTo>
                    <a:pt x="0" y="0"/>
                  </a:lnTo>
                </a:path>
              </a:pathLst>
            </a:custGeom>
            <a:noFill/>
            <a:ln w="10850" cap="flat" cmpd="sng">
              <a:solidFill>
                <a:srgbClr val="2C2C2C"/>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9" name="Google Shape;749;p14"/>
            <p:cNvSpPr/>
            <p:nvPr/>
          </p:nvSpPr>
          <p:spPr>
            <a:xfrm>
              <a:off x="3617717" y="2648484"/>
              <a:ext cx="17" cy="236348"/>
            </a:xfrm>
            <a:custGeom>
              <a:avLst/>
              <a:gdLst/>
              <a:ahLst/>
              <a:cxnLst/>
              <a:rect l="l" t="t" r="r" b="b"/>
              <a:pathLst>
                <a:path w="1" h="13911" fill="none" extrusionOk="0">
                  <a:moveTo>
                    <a:pt x="0" y="13910"/>
                  </a:moveTo>
                  <a:lnTo>
                    <a:pt x="0" y="0"/>
                  </a:lnTo>
                </a:path>
              </a:pathLst>
            </a:custGeom>
            <a:noFill/>
            <a:ln w="10850" cap="flat" cmpd="sng">
              <a:solidFill>
                <a:srgbClr val="2C2C2C"/>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0" name="Google Shape;750;p14"/>
            <p:cNvSpPr/>
            <p:nvPr/>
          </p:nvSpPr>
          <p:spPr>
            <a:xfrm>
              <a:off x="3648882" y="2648484"/>
              <a:ext cx="17" cy="236348"/>
            </a:xfrm>
            <a:custGeom>
              <a:avLst/>
              <a:gdLst/>
              <a:ahLst/>
              <a:cxnLst/>
              <a:rect l="l" t="t" r="r" b="b"/>
              <a:pathLst>
                <a:path w="1" h="13911" fill="none" extrusionOk="0">
                  <a:moveTo>
                    <a:pt x="1" y="13910"/>
                  </a:moveTo>
                  <a:lnTo>
                    <a:pt x="1" y="0"/>
                  </a:lnTo>
                </a:path>
              </a:pathLst>
            </a:custGeom>
            <a:noFill/>
            <a:ln w="10850" cap="flat" cmpd="sng">
              <a:solidFill>
                <a:srgbClr val="2C2C2C"/>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1" name="Google Shape;751;p14"/>
            <p:cNvSpPr/>
            <p:nvPr/>
          </p:nvSpPr>
          <p:spPr>
            <a:xfrm>
              <a:off x="3680624" y="2648484"/>
              <a:ext cx="17" cy="236348"/>
            </a:xfrm>
            <a:custGeom>
              <a:avLst/>
              <a:gdLst/>
              <a:ahLst/>
              <a:cxnLst/>
              <a:rect l="l" t="t" r="r" b="b"/>
              <a:pathLst>
                <a:path w="1" h="13911" fill="none" extrusionOk="0">
                  <a:moveTo>
                    <a:pt x="1" y="13910"/>
                  </a:moveTo>
                  <a:lnTo>
                    <a:pt x="1" y="0"/>
                  </a:lnTo>
                </a:path>
              </a:pathLst>
            </a:custGeom>
            <a:noFill/>
            <a:ln w="10850" cap="flat" cmpd="sng">
              <a:solidFill>
                <a:srgbClr val="2C2C2C"/>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2" name="Google Shape;752;p14"/>
            <p:cNvSpPr/>
            <p:nvPr/>
          </p:nvSpPr>
          <p:spPr>
            <a:xfrm>
              <a:off x="3712367" y="2648484"/>
              <a:ext cx="17" cy="236348"/>
            </a:xfrm>
            <a:custGeom>
              <a:avLst/>
              <a:gdLst/>
              <a:ahLst/>
              <a:cxnLst/>
              <a:rect l="l" t="t" r="r" b="b"/>
              <a:pathLst>
                <a:path w="1" h="13911" fill="none" extrusionOk="0">
                  <a:moveTo>
                    <a:pt x="1" y="13910"/>
                  </a:moveTo>
                  <a:lnTo>
                    <a:pt x="1" y="0"/>
                  </a:lnTo>
                </a:path>
              </a:pathLst>
            </a:custGeom>
            <a:noFill/>
            <a:ln w="10850" cap="flat" cmpd="sng">
              <a:solidFill>
                <a:srgbClr val="2C2C2C"/>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3" name="Google Shape;753;p14"/>
            <p:cNvSpPr/>
            <p:nvPr/>
          </p:nvSpPr>
          <p:spPr>
            <a:xfrm>
              <a:off x="3743549" y="2648484"/>
              <a:ext cx="17" cy="236348"/>
            </a:xfrm>
            <a:custGeom>
              <a:avLst/>
              <a:gdLst/>
              <a:ahLst/>
              <a:cxnLst/>
              <a:rect l="l" t="t" r="r" b="b"/>
              <a:pathLst>
                <a:path w="1" h="13911" fill="none" extrusionOk="0">
                  <a:moveTo>
                    <a:pt x="1" y="13910"/>
                  </a:moveTo>
                  <a:lnTo>
                    <a:pt x="1" y="0"/>
                  </a:lnTo>
                </a:path>
              </a:pathLst>
            </a:custGeom>
            <a:noFill/>
            <a:ln w="10850" cap="flat" cmpd="sng">
              <a:solidFill>
                <a:srgbClr val="2C2C2C"/>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4" name="Google Shape;754;p14"/>
            <p:cNvSpPr/>
            <p:nvPr/>
          </p:nvSpPr>
          <p:spPr>
            <a:xfrm>
              <a:off x="3807034" y="2648484"/>
              <a:ext cx="17" cy="236348"/>
            </a:xfrm>
            <a:custGeom>
              <a:avLst/>
              <a:gdLst/>
              <a:ahLst/>
              <a:cxnLst/>
              <a:rect l="l" t="t" r="r" b="b"/>
              <a:pathLst>
                <a:path w="1" h="13911" fill="none" extrusionOk="0">
                  <a:moveTo>
                    <a:pt x="1" y="13910"/>
                  </a:moveTo>
                  <a:lnTo>
                    <a:pt x="1" y="0"/>
                  </a:lnTo>
                </a:path>
              </a:pathLst>
            </a:custGeom>
            <a:noFill/>
            <a:ln w="10850" cap="flat" cmpd="sng">
              <a:solidFill>
                <a:srgbClr val="2C2C2C"/>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5" name="Google Shape;755;p14"/>
            <p:cNvSpPr/>
            <p:nvPr/>
          </p:nvSpPr>
          <p:spPr>
            <a:xfrm>
              <a:off x="3838216" y="2648484"/>
              <a:ext cx="17" cy="236348"/>
            </a:xfrm>
            <a:custGeom>
              <a:avLst/>
              <a:gdLst/>
              <a:ahLst/>
              <a:cxnLst/>
              <a:rect l="l" t="t" r="r" b="b"/>
              <a:pathLst>
                <a:path w="1" h="13911" fill="none" extrusionOk="0">
                  <a:moveTo>
                    <a:pt x="0" y="13910"/>
                  </a:moveTo>
                  <a:lnTo>
                    <a:pt x="0" y="0"/>
                  </a:lnTo>
                </a:path>
              </a:pathLst>
            </a:custGeom>
            <a:noFill/>
            <a:ln w="10850" cap="flat" cmpd="sng">
              <a:solidFill>
                <a:srgbClr val="2C2C2C"/>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6" name="Google Shape;756;p14"/>
            <p:cNvSpPr/>
            <p:nvPr/>
          </p:nvSpPr>
          <p:spPr>
            <a:xfrm>
              <a:off x="3887529" y="2648484"/>
              <a:ext cx="353086" cy="236348"/>
            </a:xfrm>
            <a:custGeom>
              <a:avLst/>
              <a:gdLst/>
              <a:ahLst/>
              <a:cxnLst/>
              <a:rect l="l" t="t" r="r" b="b"/>
              <a:pathLst>
                <a:path w="20782" h="13911" fill="none" extrusionOk="0">
                  <a:moveTo>
                    <a:pt x="20782" y="13910"/>
                  </a:moveTo>
                  <a:lnTo>
                    <a:pt x="0" y="13910"/>
                  </a:lnTo>
                  <a:lnTo>
                    <a:pt x="0" y="0"/>
                  </a:lnTo>
                  <a:lnTo>
                    <a:pt x="1468" y="0"/>
                  </a:lnTo>
                  <a:lnTo>
                    <a:pt x="20782" y="0"/>
                  </a:lnTo>
                  <a:close/>
                </a:path>
              </a:pathLst>
            </a:custGeom>
            <a:noFill/>
            <a:ln w="10850" cap="flat" cmpd="sng">
              <a:solidFill>
                <a:srgbClr val="2C2C2C"/>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7" name="Google Shape;757;p14"/>
            <p:cNvSpPr/>
            <p:nvPr/>
          </p:nvSpPr>
          <p:spPr>
            <a:xfrm>
              <a:off x="4158480" y="2648484"/>
              <a:ext cx="17" cy="236348"/>
            </a:xfrm>
            <a:custGeom>
              <a:avLst/>
              <a:gdLst/>
              <a:ahLst/>
              <a:cxnLst/>
              <a:rect l="l" t="t" r="r" b="b"/>
              <a:pathLst>
                <a:path w="1" h="13911" fill="none" extrusionOk="0">
                  <a:moveTo>
                    <a:pt x="0" y="13910"/>
                  </a:moveTo>
                  <a:lnTo>
                    <a:pt x="0" y="0"/>
                  </a:lnTo>
                </a:path>
              </a:pathLst>
            </a:custGeom>
            <a:noFill/>
            <a:ln w="10850" cap="flat" cmpd="sng">
              <a:solidFill>
                <a:srgbClr val="2C2C2C"/>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8" name="Google Shape;758;p14"/>
            <p:cNvSpPr/>
            <p:nvPr/>
          </p:nvSpPr>
          <p:spPr>
            <a:xfrm>
              <a:off x="3906238" y="2648484"/>
              <a:ext cx="17" cy="236348"/>
            </a:xfrm>
            <a:custGeom>
              <a:avLst/>
              <a:gdLst/>
              <a:ahLst/>
              <a:cxnLst/>
              <a:rect l="l" t="t" r="r" b="b"/>
              <a:pathLst>
                <a:path w="1" h="13911" fill="none" extrusionOk="0">
                  <a:moveTo>
                    <a:pt x="0" y="13910"/>
                  </a:moveTo>
                  <a:lnTo>
                    <a:pt x="0" y="0"/>
                  </a:lnTo>
                </a:path>
              </a:pathLst>
            </a:custGeom>
            <a:noFill/>
            <a:ln w="10850" cap="flat" cmpd="sng">
              <a:solidFill>
                <a:srgbClr val="2C2C2C"/>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9" name="Google Shape;759;p14"/>
            <p:cNvSpPr/>
            <p:nvPr/>
          </p:nvSpPr>
          <p:spPr>
            <a:xfrm>
              <a:off x="3937981" y="2648484"/>
              <a:ext cx="17" cy="236348"/>
            </a:xfrm>
            <a:custGeom>
              <a:avLst/>
              <a:gdLst/>
              <a:ahLst/>
              <a:cxnLst/>
              <a:rect l="l" t="t" r="r" b="b"/>
              <a:pathLst>
                <a:path w="1" h="13911" fill="none" extrusionOk="0">
                  <a:moveTo>
                    <a:pt x="0" y="13910"/>
                  </a:moveTo>
                  <a:lnTo>
                    <a:pt x="0" y="0"/>
                  </a:lnTo>
                </a:path>
              </a:pathLst>
            </a:custGeom>
            <a:noFill/>
            <a:ln w="10850" cap="flat" cmpd="sng">
              <a:solidFill>
                <a:srgbClr val="2C2C2C"/>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0" name="Google Shape;760;p14"/>
            <p:cNvSpPr/>
            <p:nvPr/>
          </p:nvSpPr>
          <p:spPr>
            <a:xfrm>
              <a:off x="3969723" y="2648484"/>
              <a:ext cx="17" cy="236348"/>
            </a:xfrm>
            <a:custGeom>
              <a:avLst/>
              <a:gdLst/>
              <a:ahLst/>
              <a:cxnLst/>
              <a:rect l="l" t="t" r="r" b="b"/>
              <a:pathLst>
                <a:path w="1" h="13911" fill="none" extrusionOk="0">
                  <a:moveTo>
                    <a:pt x="0" y="13910"/>
                  </a:moveTo>
                  <a:lnTo>
                    <a:pt x="0" y="0"/>
                  </a:lnTo>
                </a:path>
              </a:pathLst>
            </a:custGeom>
            <a:noFill/>
            <a:ln w="10850" cap="flat" cmpd="sng">
              <a:solidFill>
                <a:srgbClr val="2C2C2C"/>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1" name="Google Shape;761;p14"/>
            <p:cNvSpPr/>
            <p:nvPr/>
          </p:nvSpPr>
          <p:spPr>
            <a:xfrm>
              <a:off x="4000888" y="2648484"/>
              <a:ext cx="17" cy="236348"/>
            </a:xfrm>
            <a:custGeom>
              <a:avLst/>
              <a:gdLst/>
              <a:ahLst/>
              <a:cxnLst/>
              <a:rect l="l" t="t" r="r" b="b"/>
              <a:pathLst>
                <a:path w="1" h="13911" fill="none" extrusionOk="0">
                  <a:moveTo>
                    <a:pt x="1" y="13910"/>
                  </a:moveTo>
                  <a:lnTo>
                    <a:pt x="1" y="0"/>
                  </a:lnTo>
                </a:path>
              </a:pathLst>
            </a:custGeom>
            <a:noFill/>
            <a:ln w="10850" cap="flat" cmpd="sng">
              <a:solidFill>
                <a:srgbClr val="2C2C2C"/>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2" name="Google Shape;762;p14"/>
            <p:cNvSpPr/>
            <p:nvPr/>
          </p:nvSpPr>
          <p:spPr>
            <a:xfrm>
              <a:off x="4032631" y="2648484"/>
              <a:ext cx="17" cy="236348"/>
            </a:xfrm>
            <a:custGeom>
              <a:avLst/>
              <a:gdLst/>
              <a:ahLst/>
              <a:cxnLst/>
              <a:rect l="l" t="t" r="r" b="b"/>
              <a:pathLst>
                <a:path w="1" h="13911" fill="none" extrusionOk="0">
                  <a:moveTo>
                    <a:pt x="1" y="13910"/>
                  </a:moveTo>
                  <a:lnTo>
                    <a:pt x="1" y="0"/>
                  </a:lnTo>
                </a:path>
              </a:pathLst>
            </a:custGeom>
            <a:noFill/>
            <a:ln w="10850" cap="flat" cmpd="sng">
              <a:solidFill>
                <a:srgbClr val="2C2C2C"/>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3" name="Google Shape;763;p14"/>
            <p:cNvSpPr/>
            <p:nvPr/>
          </p:nvSpPr>
          <p:spPr>
            <a:xfrm>
              <a:off x="4063813" y="2648484"/>
              <a:ext cx="17" cy="236348"/>
            </a:xfrm>
            <a:custGeom>
              <a:avLst/>
              <a:gdLst/>
              <a:ahLst/>
              <a:cxnLst/>
              <a:rect l="l" t="t" r="r" b="b"/>
              <a:pathLst>
                <a:path w="1" h="13911" fill="none" extrusionOk="0">
                  <a:moveTo>
                    <a:pt x="0" y="13910"/>
                  </a:moveTo>
                  <a:lnTo>
                    <a:pt x="0" y="0"/>
                  </a:lnTo>
                </a:path>
              </a:pathLst>
            </a:custGeom>
            <a:noFill/>
            <a:ln w="10850" cap="flat" cmpd="sng">
              <a:solidFill>
                <a:srgbClr val="2C2C2C"/>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4" name="Google Shape;764;p14"/>
            <p:cNvSpPr/>
            <p:nvPr/>
          </p:nvSpPr>
          <p:spPr>
            <a:xfrm>
              <a:off x="4095555" y="2648484"/>
              <a:ext cx="17" cy="236348"/>
            </a:xfrm>
            <a:custGeom>
              <a:avLst/>
              <a:gdLst/>
              <a:ahLst/>
              <a:cxnLst/>
              <a:rect l="l" t="t" r="r" b="b"/>
              <a:pathLst>
                <a:path w="1" h="13911" fill="none" extrusionOk="0">
                  <a:moveTo>
                    <a:pt x="0" y="13910"/>
                  </a:moveTo>
                  <a:lnTo>
                    <a:pt x="0" y="0"/>
                  </a:lnTo>
                </a:path>
              </a:pathLst>
            </a:custGeom>
            <a:noFill/>
            <a:ln w="10850" cap="flat" cmpd="sng">
              <a:solidFill>
                <a:srgbClr val="2C2C2C"/>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5" name="Google Shape;765;p14"/>
            <p:cNvSpPr/>
            <p:nvPr/>
          </p:nvSpPr>
          <p:spPr>
            <a:xfrm>
              <a:off x="4127298" y="2648484"/>
              <a:ext cx="17" cy="236348"/>
            </a:xfrm>
            <a:custGeom>
              <a:avLst/>
              <a:gdLst/>
              <a:ahLst/>
              <a:cxnLst/>
              <a:rect l="l" t="t" r="r" b="b"/>
              <a:pathLst>
                <a:path w="1" h="13911" fill="none" extrusionOk="0">
                  <a:moveTo>
                    <a:pt x="0" y="13910"/>
                  </a:moveTo>
                  <a:lnTo>
                    <a:pt x="0" y="0"/>
                  </a:lnTo>
                </a:path>
              </a:pathLst>
            </a:custGeom>
            <a:noFill/>
            <a:ln w="10850" cap="flat" cmpd="sng">
              <a:solidFill>
                <a:srgbClr val="2C2C2C"/>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6" name="Google Shape;766;p14"/>
            <p:cNvSpPr/>
            <p:nvPr/>
          </p:nvSpPr>
          <p:spPr>
            <a:xfrm>
              <a:off x="4190222" y="2648484"/>
              <a:ext cx="17" cy="236348"/>
            </a:xfrm>
            <a:custGeom>
              <a:avLst/>
              <a:gdLst/>
              <a:ahLst/>
              <a:cxnLst/>
              <a:rect l="l" t="t" r="r" b="b"/>
              <a:pathLst>
                <a:path w="1" h="13911" fill="none" extrusionOk="0">
                  <a:moveTo>
                    <a:pt x="0" y="13910"/>
                  </a:moveTo>
                  <a:lnTo>
                    <a:pt x="0" y="0"/>
                  </a:lnTo>
                </a:path>
              </a:pathLst>
            </a:custGeom>
            <a:noFill/>
            <a:ln w="10850" cap="flat" cmpd="sng">
              <a:solidFill>
                <a:srgbClr val="2C2C2C"/>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7" name="Google Shape;767;p14"/>
            <p:cNvSpPr/>
            <p:nvPr/>
          </p:nvSpPr>
          <p:spPr>
            <a:xfrm>
              <a:off x="4221965" y="2648484"/>
              <a:ext cx="17" cy="236348"/>
            </a:xfrm>
            <a:custGeom>
              <a:avLst/>
              <a:gdLst/>
              <a:ahLst/>
              <a:cxnLst/>
              <a:rect l="l" t="t" r="r" b="b"/>
              <a:pathLst>
                <a:path w="1" h="13911" fill="none" extrusionOk="0">
                  <a:moveTo>
                    <a:pt x="0" y="13910"/>
                  </a:moveTo>
                  <a:lnTo>
                    <a:pt x="0" y="0"/>
                  </a:lnTo>
                </a:path>
              </a:pathLst>
            </a:custGeom>
            <a:noFill/>
            <a:ln w="10850" cap="flat" cmpd="sng">
              <a:solidFill>
                <a:srgbClr val="2C2C2C"/>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8" name="Google Shape;768;p14"/>
            <p:cNvSpPr/>
            <p:nvPr/>
          </p:nvSpPr>
          <p:spPr>
            <a:xfrm>
              <a:off x="4270700" y="2648484"/>
              <a:ext cx="353103" cy="236348"/>
            </a:xfrm>
            <a:custGeom>
              <a:avLst/>
              <a:gdLst/>
              <a:ahLst/>
              <a:cxnLst/>
              <a:rect l="l" t="t" r="r" b="b"/>
              <a:pathLst>
                <a:path w="20783" h="13911" fill="none" extrusionOk="0">
                  <a:moveTo>
                    <a:pt x="20782" y="13910"/>
                  </a:moveTo>
                  <a:lnTo>
                    <a:pt x="1" y="13910"/>
                  </a:lnTo>
                  <a:lnTo>
                    <a:pt x="1" y="0"/>
                  </a:lnTo>
                  <a:lnTo>
                    <a:pt x="1502" y="0"/>
                  </a:lnTo>
                  <a:lnTo>
                    <a:pt x="20782" y="0"/>
                  </a:lnTo>
                  <a:close/>
                </a:path>
              </a:pathLst>
            </a:custGeom>
            <a:noFill/>
            <a:ln w="10850" cap="flat" cmpd="sng">
              <a:solidFill>
                <a:srgbClr val="2C2C2C"/>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9" name="Google Shape;769;p14"/>
            <p:cNvSpPr/>
            <p:nvPr/>
          </p:nvSpPr>
          <p:spPr>
            <a:xfrm>
              <a:off x="4542212" y="2648484"/>
              <a:ext cx="17" cy="236348"/>
            </a:xfrm>
            <a:custGeom>
              <a:avLst/>
              <a:gdLst/>
              <a:ahLst/>
              <a:cxnLst/>
              <a:rect l="l" t="t" r="r" b="b"/>
              <a:pathLst>
                <a:path w="1" h="13911" fill="none" extrusionOk="0">
                  <a:moveTo>
                    <a:pt x="1" y="13910"/>
                  </a:moveTo>
                  <a:lnTo>
                    <a:pt x="1" y="0"/>
                  </a:lnTo>
                </a:path>
              </a:pathLst>
            </a:custGeom>
            <a:noFill/>
            <a:ln w="10850" cap="flat" cmpd="sng">
              <a:solidFill>
                <a:srgbClr val="2C2C2C"/>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0" name="Google Shape;770;p14"/>
            <p:cNvSpPr/>
            <p:nvPr/>
          </p:nvSpPr>
          <p:spPr>
            <a:xfrm>
              <a:off x="4289970" y="2648484"/>
              <a:ext cx="17" cy="236348"/>
            </a:xfrm>
            <a:custGeom>
              <a:avLst/>
              <a:gdLst/>
              <a:ahLst/>
              <a:cxnLst/>
              <a:rect l="l" t="t" r="r" b="b"/>
              <a:pathLst>
                <a:path w="1" h="13911" fill="none" extrusionOk="0">
                  <a:moveTo>
                    <a:pt x="1" y="13910"/>
                  </a:moveTo>
                  <a:lnTo>
                    <a:pt x="1" y="0"/>
                  </a:lnTo>
                </a:path>
              </a:pathLst>
            </a:custGeom>
            <a:noFill/>
            <a:ln w="10850" cap="flat" cmpd="sng">
              <a:solidFill>
                <a:srgbClr val="2C2C2C"/>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1" name="Google Shape;771;p14"/>
            <p:cNvSpPr/>
            <p:nvPr/>
          </p:nvSpPr>
          <p:spPr>
            <a:xfrm>
              <a:off x="4321152" y="2648484"/>
              <a:ext cx="17" cy="236348"/>
            </a:xfrm>
            <a:custGeom>
              <a:avLst/>
              <a:gdLst/>
              <a:ahLst/>
              <a:cxnLst/>
              <a:rect l="l" t="t" r="r" b="b"/>
              <a:pathLst>
                <a:path w="1" h="13911" fill="none" extrusionOk="0">
                  <a:moveTo>
                    <a:pt x="1" y="13910"/>
                  </a:moveTo>
                  <a:lnTo>
                    <a:pt x="1" y="0"/>
                  </a:lnTo>
                </a:path>
              </a:pathLst>
            </a:custGeom>
            <a:noFill/>
            <a:ln w="10850" cap="flat" cmpd="sng">
              <a:solidFill>
                <a:srgbClr val="2C2C2C"/>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2" name="Google Shape;772;p14"/>
            <p:cNvSpPr/>
            <p:nvPr/>
          </p:nvSpPr>
          <p:spPr>
            <a:xfrm>
              <a:off x="4352895" y="2648484"/>
              <a:ext cx="17" cy="236348"/>
            </a:xfrm>
            <a:custGeom>
              <a:avLst/>
              <a:gdLst/>
              <a:ahLst/>
              <a:cxnLst/>
              <a:rect l="l" t="t" r="r" b="b"/>
              <a:pathLst>
                <a:path w="1" h="13911" fill="none" extrusionOk="0">
                  <a:moveTo>
                    <a:pt x="1" y="13910"/>
                  </a:moveTo>
                  <a:lnTo>
                    <a:pt x="1" y="0"/>
                  </a:lnTo>
                </a:path>
              </a:pathLst>
            </a:custGeom>
            <a:noFill/>
            <a:ln w="10850" cap="flat" cmpd="sng">
              <a:solidFill>
                <a:srgbClr val="2C2C2C"/>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3" name="Google Shape;773;p14"/>
            <p:cNvSpPr/>
            <p:nvPr/>
          </p:nvSpPr>
          <p:spPr>
            <a:xfrm>
              <a:off x="4384077" y="2648484"/>
              <a:ext cx="17" cy="236348"/>
            </a:xfrm>
            <a:custGeom>
              <a:avLst/>
              <a:gdLst/>
              <a:ahLst/>
              <a:cxnLst/>
              <a:rect l="l" t="t" r="r" b="b"/>
              <a:pathLst>
                <a:path w="1" h="13911" fill="none" extrusionOk="0">
                  <a:moveTo>
                    <a:pt x="0" y="13910"/>
                  </a:moveTo>
                  <a:lnTo>
                    <a:pt x="0" y="0"/>
                  </a:lnTo>
                </a:path>
              </a:pathLst>
            </a:custGeom>
            <a:noFill/>
            <a:ln w="10850" cap="flat" cmpd="sng">
              <a:solidFill>
                <a:srgbClr val="2C2C2C"/>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4" name="Google Shape;774;p14"/>
            <p:cNvSpPr/>
            <p:nvPr/>
          </p:nvSpPr>
          <p:spPr>
            <a:xfrm>
              <a:off x="4415819" y="2648484"/>
              <a:ext cx="17" cy="236348"/>
            </a:xfrm>
            <a:custGeom>
              <a:avLst/>
              <a:gdLst/>
              <a:ahLst/>
              <a:cxnLst/>
              <a:rect l="l" t="t" r="r" b="b"/>
              <a:pathLst>
                <a:path w="1" h="13911" fill="none" extrusionOk="0">
                  <a:moveTo>
                    <a:pt x="0" y="13910"/>
                  </a:moveTo>
                  <a:lnTo>
                    <a:pt x="0" y="0"/>
                  </a:lnTo>
                </a:path>
              </a:pathLst>
            </a:custGeom>
            <a:noFill/>
            <a:ln w="10850" cap="flat" cmpd="sng">
              <a:solidFill>
                <a:srgbClr val="2C2C2C"/>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5" name="Google Shape;775;p14"/>
            <p:cNvSpPr/>
            <p:nvPr/>
          </p:nvSpPr>
          <p:spPr>
            <a:xfrm>
              <a:off x="4447562" y="2648484"/>
              <a:ext cx="17" cy="236348"/>
            </a:xfrm>
            <a:custGeom>
              <a:avLst/>
              <a:gdLst/>
              <a:ahLst/>
              <a:cxnLst/>
              <a:rect l="l" t="t" r="r" b="b"/>
              <a:pathLst>
                <a:path w="1" h="13911" fill="none" extrusionOk="0">
                  <a:moveTo>
                    <a:pt x="0" y="13910"/>
                  </a:moveTo>
                  <a:lnTo>
                    <a:pt x="0" y="0"/>
                  </a:lnTo>
                </a:path>
              </a:pathLst>
            </a:custGeom>
            <a:noFill/>
            <a:ln w="10850" cap="flat" cmpd="sng">
              <a:solidFill>
                <a:srgbClr val="2C2C2C"/>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6" name="Google Shape;776;p14"/>
            <p:cNvSpPr/>
            <p:nvPr/>
          </p:nvSpPr>
          <p:spPr>
            <a:xfrm>
              <a:off x="4478727" y="2648484"/>
              <a:ext cx="17" cy="236348"/>
            </a:xfrm>
            <a:custGeom>
              <a:avLst/>
              <a:gdLst/>
              <a:ahLst/>
              <a:cxnLst/>
              <a:rect l="l" t="t" r="r" b="b"/>
              <a:pathLst>
                <a:path w="1" h="13911" fill="none" extrusionOk="0">
                  <a:moveTo>
                    <a:pt x="1" y="13910"/>
                  </a:moveTo>
                  <a:lnTo>
                    <a:pt x="1" y="0"/>
                  </a:lnTo>
                </a:path>
              </a:pathLst>
            </a:custGeom>
            <a:noFill/>
            <a:ln w="10850" cap="flat" cmpd="sng">
              <a:solidFill>
                <a:srgbClr val="2C2C2C"/>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7" name="Google Shape;777;p14"/>
            <p:cNvSpPr/>
            <p:nvPr/>
          </p:nvSpPr>
          <p:spPr>
            <a:xfrm>
              <a:off x="4510469" y="2648484"/>
              <a:ext cx="17" cy="236348"/>
            </a:xfrm>
            <a:custGeom>
              <a:avLst/>
              <a:gdLst/>
              <a:ahLst/>
              <a:cxnLst/>
              <a:rect l="l" t="t" r="r" b="b"/>
              <a:pathLst>
                <a:path w="1" h="13911" fill="none" extrusionOk="0">
                  <a:moveTo>
                    <a:pt x="1" y="13910"/>
                  </a:moveTo>
                  <a:lnTo>
                    <a:pt x="1" y="0"/>
                  </a:lnTo>
                </a:path>
              </a:pathLst>
            </a:custGeom>
            <a:noFill/>
            <a:ln w="10850" cap="flat" cmpd="sng">
              <a:solidFill>
                <a:srgbClr val="2C2C2C"/>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8" name="Google Shape;778;p14"/>
            <p:cNvSpPr/>
            <p:nvPr/>
          </p:nvSpPr>
          <p:spPr>
            <a:xfrm>
              <a:off x="4573394" y="2648484"/>
              <a:ext cx="17" cy="236348"/>
            </a:xfrm>
            <a:custGeom>
              <a:avLst/>
              <a:gdLst/>
              <a:ahLst/>
              <a:cxnLst/>
              <a:rect l="l" t="t" r="r" b="b"/>
              <a:pathLst>
                <a:path w="1" h="13911" fill="none" extrusionOk="0">
                  <a:moveTo>
                    <a:pt x="0" y="13910"/>
                  </a:moveTo>
                  <a:lnTo>
                    <a:pt x="0" y="0"/>
                  </a:lnTo>
                </a:path>
              </a:pathLst>
            </a:custGeom>
            <a:noFill/>
            <a:ln w="10850" cap="flat" cmpd="sng">
              <a:solidFill>
                <a:srgbClr val="2C2C2C"/>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9" name="Google Shape;779;p14"/>
            <p:cNvSpPr/>
            <p:nvPr/>
          </p:nvSpPr>
          <p:spPr>
            <a:xfrm>
              <a:off x="4605136" y="2648484"/>
              <a:ext cx="17" cy="236348"/>
            </a:xfrm>
            <a:custGeom>
              <a:avLst/>
              <a:gdLst/>
              <a:ahLst/>
              <a:cxnLst/>
              <a:rect l="l" t="t" r="r" b="b"/>
              <a:pathLst>
                <a:path w="1" h="13911" fill="none" extrusionOk="0">
                  <a:moveTo>
                    <a:pt x="0" y="13910"/>
                  </a:moveTo>
                  <a:lnTo>
                    <a:pt x="0" y="0"/>
                  </a:lnTo>
                </a:path>
              </a:pathLst>
            </a:custGeom>
            <a:noFill/>
            <a:ln w="10850" cap="flat" cmpd="sng">
              <a:solidFill>
                <a:srgbClr val="2C2C2C"/>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0" name="Google Shape;780;p14"/>
            <p:cNvSpPr/>
            <p:nvPr/>
          </p:nvSpPr>
          <p:spPr>
            <a:xfrm>
              <a:off x="3504340" y="3369491"/>
              <a:ext cx="352526" cy="236348"/>
            </a:xfrm>
            <a:custGeom>
              <a:avLst/>
              <a:gdLst/>
              <a:ahLst/>
              <a:cxnLst/>
              <a:rect l="l" t="t" r="r" b="b"/>
              <a:pathLst>
                <a:path w="20749" h="13911" fill="none" extrusionOk="0">
                  <a:moveTo>
                    <a:pt x="20749" y="13911"/>
                  </a:moveTo>
                  <a:lnTo>
                    <a:pt x="1" y="13911"/>
                  </a:lnTo>
                  <a:lnTo>
                    <a:pt x="1" y="1"/>
                  </a:lnTo>
                  <a:lnTo>
                    <a:pt x="1469" y="1"/>
                  </a:lnTo>
                  <a:lnTo>
                    <a:pt x="20749" y="1"/>
                  </a:lnTo>
                  <a:close/>
                </a:path>
              </a:pathLst>
            </a:custGeom>
            <a:noFill/>
            <a:ln w="10850" cap="flat" cmpd="sng">
              <a:solidFill>
                <a:srgbClr val="2C2C2C"/>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1" name="Google Shape;781;p14"/>
            <p:cNvSpPr/>
            <p:nvPr/>
          </p:nvSpPr>
          <p:spPr>
            <a:xfrm>
              <a:off x="3775291" y="3369491"/>
              <a:ext cx="17" cy="236348"/>
            </a:xfrm>
            <a:custGeom>
              <a:avLst/>
              <a:gdLst/>
              <a:ahLst/>
              <a:cxnLst/>
              <a:rect l="l" t="t" r="r" b="b"/>
              <a:pathLst>
                <a:path w="1" h="13911" fill="none" extrusionOk="0">
                  <a:moveTo>
                    <a:pt x="1" y="13911"/>
                  </a:moveTo>
                  <a:lnTo>
                    <a:pt x="1" y="1"/>
                  </a:lnTo>
                </a:path>
              </a:pathLst>
            </a:custGeom>
            <a:noFill/>
            <a:ln w="10850" cap="flat" cmpd="sng">
              <a:solidFill>
                <a:srgbClr val="2C2C2C"/>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2" name="Google Shape;782;p14"/>
            <p:cNvSpPr/>
            <p:nvPr/>
          </p:nvSpPr>
          <p:spPr>
            <a:xfrm>
              <a:off x="3523050" y="3369491"/>
              <a:ext cx="17" cy="236348"/>
            </a:xfrm>
            <a:custGeom>
              <a:avLst/>
              <a:gdLst/>
              <a:ahLst/>
              <a:cxnLst/>
              <a:rect l="l" t="t" r="r" b="b"/>
              <a:pathLst>
                <a:path w="1" h="13911" fill="none" extrusionOk="0">
                  <a:moveTo>
                    <a:pt x="1" y="13911"/>
                  </a:moveTo>
                  <a:lnTo>
                    <a:pt x="1" y="1"/>
                  </a:lnTo>
                </a:path>
              </a:pathLst>
            </a:custGeom>
            <a:noFill/>
            <a:ln w="10850" cap="flat" cmpd="sng">
              <a:solidFill>
                <a:srgbClr val="2C2C2C"/>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3" name="Google Shape;783;p14"/>
            <p:cNvSpPr/>
            <p:nvPr/>
          </p:nvSpPr>
          <p:spPr>
            <a:xfrm>
              <a:off x="3554231" y="3369491"/>
              <a:ext cx="17" cy="236348"/>
            </a:xfrm>
            <a:custGeom>
              <a:avLst/>
              <a:gdLst/>
              <a:ahLst/>
              <a:cxnLst/>
              <a:rect l="l" t="t" r="r" b="b"/>
              <a:pathLst>
                <a:path w="1" h="13911" fill="none" extrusionOk="0">
                  <a:moveTo>
                    <a:pt x="0" y="13911"/>
                  </a:moveTo>
                  <a:lnTo>
                    <a:pt x="0" y="1"/>
                  </a:lnTo>
                </a:path>
              </a:pathLst>
            </a:custGeom>
            <a:noFill/>
            <a:ln w="10850" cap="flat" cmpd="sng">
              <a:solidFill>
                <a:srgbClr val="2C2C2C"/>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4" name="Google Shape;784;p14"/>
            <p:cNvSpPr/>
            <p:nvPr/>
          </p:nvSpPr>
          <p:spPr>
            <a:xfrm>
              <a:off x="3585974" y="3369491"/>
              <a:ext cx="17" cy="236348"/>
            </a:xfrm>
            <a:custGeom>
              <a:avLst/>
              <a:gdLst/>
              <a:ahLst/>
              <a:cxnLst/>
              <a:rect l="l" t="t" r="r" b="b"/>
              <a:pathLst>
                <a:path w="1" h="13911" fill="none" extrusionOk="0">
                  <a:moveTo>
                    <a:pt x="0" y="13911"/>
                  </a:moveTo>
                  <a:lnTo>
                    <a:pt x="0" y="1"/>
                  </a:lnTo>
                </a:path>
              </a:pathLst>
            </a:custGeom>
            <a:noFill/>
            <a:ln w="10850" cap="flat" cmpd="sng">
              <a:solidFill>
                <a:srgbClr val="2C2C2C"/>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5" name="Google Shape;785;p14"/>
            <p:cNvSpPr/>
            <p:nvPr/>
          </p:nvSpPr>
          <p:spPr>
            <a:xfrm>
              <a:off x="3617717" y="3369491"/>
              <a:ext cx="17" cy="236348"/>
            </a:xfrm>
            <a:custGeom>
              <a:avLst/>
              <a:gdLst/>
              <a:ahLst/>
              <a:cxnLst/>
              <a:rect l="l" t="t" r="r" b="b"/>
              <a:pathLst>
                <a:path w="1" h="13911" fill="none" extrusionOk="0">
                  <a:moveTo>
                    <a:pt x="0" y="13911"/>
                  </a:moveTo>
                  <a:lnTo>
                    <a:pt x="0" y="1"/>
                  </a:lnTo>
                </a:path>
              </a:pathLst>
            </a:custGeom>
            <a:noFill/>
            <a:ln w="10850" cap="flat" cmpd="sng">
              <a:solidFill>
                <a:srgbClr val="2C2C2C"/>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6" name="Google Shape;786;p14"/>
            <p:cNvSpPr/>
            <p:nvPr/>
          </p:nvSpPr>
          <p:spPr>
            <a:xfrm>
              <a:off x="3648882" y="3369491"/>
              <a:ext cx="17" cy="236348"/>
            </a:xfrm>
            <a:custGeom>
              <a:avLst/>
              <a:gdLst/>
              <a:ahLst/>
              <a:cxnLst/>
              <a:rect l="l" t="t" r="r" b="b"/>
              <a:pathLst>
                <a:path w="1" h="13911" fill="none" extrusionOk="0">
                  <a:moveTo>
                    <a:pt x="1" y="13911"/>
                  </a:moveTo>
                  <a:lnTo>
                    <a:pt x="1" y="1"/>
                  </a:lnTo>
                </a:path>
              </a:pathLst>
            </a:custGeom>
            <a:noFill/>
            <a:ln w="10850" cap="flat" cmpd="sng">
              <a:solidFill>
                <a:srgbClr val="2C2C2C"/>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7" name="Google Shape;787;p14"/>
            <p:cNvSpPr/>
            <p:nvPr/>
          </p:nvSpPr>
          <p:spPr>
            <a:xfrm>
              <a:off x="3680624" y="3369491"/>
              <a:ext cx="17" cy="236348"/>
            </a:xfrm>
            <a:custGeom>
              <a:avLst/>
              <a:gdLst/>
              <a:ahLst/>
              <a:cxnLst/>
              <a:rect l="l" t="t" r="r" b="b"/>
              <a:pathLst>
                <a:path w="1" h="13911" fill="none" extrusionOk="0">
                  <a:moveTo>
                    <a:pt x="1" y="13911"/>
                  </a:moveTo>
                  <a:lnTo>
                    <a:pt x="1" y="1"/>
                  </a:lnTo>
                </a:path>
              </a:pathLst>
            </a:custGeom>
            <a:noFill/>
            <a:ln w="10850" cap="flat" cmpd="sng">
              <a:solidFill>
                <a:srgbClr val="2C2C2C"/>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8" name="Google Shape;788;p14"/>
            <p:cNvSpPr/>
            <p:nvPr/>
          </p:nvSpPr>
          <p:spPr>
            <a:xfrm>
              <a:off x="3712367" y="3369491"/>
              <a:ext cx="17" cy="236348"/>
            </a:xfrm>
            <a:custGeom>
              <a:avLst/>
              <a:gdLst/>
              <a:ahLst/>
              <a:cxnLst/>
              <a:rect l="l" t="t" r="r" b="b"/>
              <a:pathLst>
                <a:path w="1" h="13911" fill="none" extrusionOk="0">
                  <a:moveTo>
                    <a:pt x="1" y="13911"/>
                  </a:moveTo>
                  <a:lnTo>
                    <a:pt x="1" y="1"/>
                  </a:lnTo>
                </a:path>
              </a:pathLst>
            </a:custGeom>
            <a:noFill/>
            <a:ln w="10850" cap="flat" cmpd="sng">
              <a:solidFill>
                <a:srgbClr val="2C2C2C"/>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9" name="Google Shape;789;p14"/>
            <p:cNvSpPr/>
            <p:nvPr/>
          </p:nvSpPr>
          <p:spPr>
            <a:xfrm>
              <a:off x="3743549" y="3369491"/>
              <a:ext cx="17" cy="236348"/>
            </a:xfrm>
            <a:custGeom>
              <a:avLst/>
              <a:gdLst/>
              <a:ahLst/>
              <a:cxnLst/>
              <a:rect l="l" t="t" r="r" b="b"/>
              <a:pathLst>
                <a:path w="1" h="13911" fill="none" extrusionOk="0">
                  <a:moveTo>
                    <a:pt x="1" y="13911"/>
                  </a:moveTo>
                  <a:lnTo>
                    <a:pt x="1" y="1"/>
                  </a:lnTo>
                </a:path>
              </a:pathLst>
            </a:custGeom>
            <a:noFill/>
            <a:ln w="10850" cap="flat" cmpd="sng">
              <a:solidFill>
                <a:srgbClr val="2C2C2C"/>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0" name="Google Shape;790;p14"/>
            <p:cNvSpPr/>
            <p:nvPr/>
          </p:nvSpPr>
          <p:spPr>
            <a:xfrm>
              <a:off x="3807034" y="3369491"/>
              <a:ext cx="17" cy="236348"/>
            </a:xfrm>
            <a:custGeom>
              <a:avLst/>
              <a:gdLst/>
              <a:ahLst/>
              <a:cxnLst/>
              <a:rect l="l" t="t" r="r" b="b"/>
              <a:pathLst>
                <a:path w="1" h="13911" fill="none" extrusionOk="0">
                  <a:moveTo>
                    <a:pt x="1" y="13911"/>
                  </a:moveTo>
                  <a:lnTo>
                    <a:pt x="1" y="1"/>
                  </a:lnTo>
                </a:path>
              </a:pathLst>
            </a:custGeom>
            <a:noFill/>
            <a:ln w="10850" cap="flat" cmpd="sng">
              <a:solidFill>
                <a:srgbClr val="2C2C2C"/>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1" name="Google Shape;791;p14"/>
            <p:cNvSpPr/>
            <p:nvPr/>
          </p:nvSpPr>
          <p:spPr>
            <a:xfrm>
              <a:off x="3838216" y="3369491"/>
              <a:ext cx="17" cy="236348"/>
            </a:xfrm>
            <a:custGeom>
              <a:avLst/>
              <a:gdLst/>
              <a:ahLst/>
              <a:cxnLst/>
              <a:rect l="l" t="t" r="r" b="b"/>
              <a:pathLst>
                <a:path w="1" h="13911" fill="none" extrusionOk="0">
                  <a:moveTo>
                    <a:pt x="0" y="13911"/>
                  </a:moveTo>
                  <a:lnTo>
                    <a:pt x="0" y="1"/>
                  </a:lnTo>
                </a:path>
              </a:pathLst>
            </a:custGeom>
            <a:noFill/>
            <a:ln w="10850" cap="flat" cmpd="sng">
              <a:solidFill>
                <a:srgbClr val="2C2C2C"/>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2" name="Google Shape;792;p14"/>
            <p:cNvSpPr/>
            <p:nvPr/>
          </p:nvSpPr>
          <p:spPr>
            <a:xfrm>
              <a:off x="3887529" y="3369491"/>
              <a:ext cx="353086" cy="236348"/>
            </a:xfrm>
            <a:custGeom>
              <a:avLst/>
              <a:gdLst/>
              <a:ahLst/>
              <a:cxnLst/>
              <a:rect l="l" t="t" r="r" b="b"/>
              <a:pathLst>
                <a:path w="20782" h="13911" fill="none" extrusionOk="0">
                  <a:moveTo>
                    <a:pt x="20782" y="13911"/>
                  </a:moveTo>
                  <a:lnTo>
                    <a:pt x="0" y="13911"/>
                  </a:lnTo>
                  <a:lnTo>
                    <a:pt x="0" y="1"/>
                  </a:lnTo>
                  <a:lnTo>
                    <a:pt x="1468" y="1"/>
                  </a:lnTo>
                  <a:lnTo>
                    <a:pt x="20782" y="1"/>
                  </a:lnTo>
                  <a:close/>
                </a:path>
              </a:pathLst>
            </a:custGeom>
            <a:noFill/>
            <a:ln w="10850" cap="flat" cmpd="sng">
              <a:solidFill>
                <a:srgbClr val="2C2C2C"/>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3" name="Google Shape;793;p14"/>
            <p:cNvSpPr/>
            <p:nvPr/>
          </p:nvSpPr>
          <p:spPr>
            <a:xfrm>
              <a:off x="4158480" y="3369491"/>
              <a:ext cx="17" cy="236348"/>
            </a:xfrm>
            <a:custGeom>
              <a:avLst/>
              <a:gdLst/>
              <a:ahLst/>
              <a:cxnLst/>
              <a:rect l="l" t="t" r="r" b="b"/>
              <a:pathLst>
                <a:path w="1" h="13911" fill="none" extrusionOk="0">
                  <a:moveTo>
                    <a:pt x="0" y="13911"/>
                  </a:moveTo>
                  <a:lnTo>
                    <a:pt x="0" y="1"/>
                  </a:lnTo>
                </a:path>
              </a:pathLst>
            </a:custGeom>
            <a:noFill/>
            <a:ln w="10850" cap="flat" cmpd="sng">
              <a:solidFill>
                <a:srgbClr val="2C2C2C"/>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4" name="Google Shape;794;p14"/>
            <p:cNvSpPr/>
            <p:nvPr/>
          </p:nvSpPr>
          <p:spPr>
            <a:xfrm>
              <a:off x="3906238" y="3369491"/>
              <a:ext cx="17" cy="236348"/>
            </a:xfrm>
            <a:custGeom>
              <a:avLst/>
              <a:gdLst/>
              <a:ahLst/>
              <a:cxnLst/>
              <a:rect l="l" t="t" r="r" b="b"/>
              <a:pathLst>
                <a:path w="1" h="13911" fill="none" extrusionOk="0">
                  <a:moveTo>
                    <a:pt x="0" y="13911"/>
                  </a:moveTo>
                  <a:lnTo>
                    <a:pt x="0" y="1"/>
                  </a:lnTo>
                </a:path>
              </a:pathLst>
            </a:custGeom>
            <a:noFill/>
            <a:ln w="10850" cap="flat" cmpd="sng">
              <a:solidFill>
                <a:srgbClr val="2C2C2C"/>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5" name="Google Shape;795;p14"/>
            <p:cNvSpPr/>
            <p:nvPr/>
          </p:nvSpPr>
          <p:spPr>
            <a:xfrm>
              <a:off x="3937981" y="3369491"/>
              <a:ext cx="17" cy="236348"/>
            </a:xfrm>
            <a:custGeom>
              <a:avLst/>
              <a:gdLst/>
              <a:ahLst/>
              <a:cxnLst/>
              <a:rect l="l" t="t" r="r" b="b"/>
              <a:pathLst>
                <a:path w="1" h="13911" fill="none" extrusionOk="0">
                  <a:moveTo>
                    <a:pt x="0" y="13911"/>
                  </a:moveTo>
                  <a:lnTo>
                    <a:pt x="0" y="1"/>
                  </a:lnTo>
                </a:path>
              </a:pathLst>
            </a:custGeom>
            <a:noFill/>
            <a:ln w="10850" cap="flat" cmpd="sng">
              <a:solidFill>
                <a:srgbClr val="2C2C2C"/>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6" name="Google Shape;796;p14"/>
            <p:cNvSpPr/>
            <p:nvPr/>
          </p:nvSpPr>
          <p:spPr>
            <a:xfrm>
              <a:off x="3969723" y="3369491"/>
              <a:ext cx="17" cy="236348"/>
            </a:xfrm>
            <a:custGeom>
              <a:avLst/>
              <a:gdLst/>
              <a:ahLst/>
              <a:cxnLst/>
              <a:rect l="l" t="t" r="r" b="b"/>
              <a:pathLst>
                <a:path w="1" h="13911" fill="none" extrusionOk="0">
                  <a:moveTo>
                    <a:pt x="0" y="13911"/>
                  </a:moveTo>
                  <a:lnTo>
                    <a:pt x="0" y="1"/>
                  </a:lnTo>
                </a:path>
              </a:pathLst>
            </a:custGeom>
            <a:noFill/>
            <a:ln w="10850" cap="flat" cmpd="sng">
              <a:solidFill>
                <a:srgbClr val="2C2C2C"/>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7" name="Google Shape;797;p14"/>
            <p:cNvSpPr/>
            <p:nvPr/>
          </p:nvSpPr>
          <p:spPr>
            <a:xfrm>
              <a:off x="4000888" y="3369491"/>
              <a:ext cx="17" cy="236348"/>
            </a:xfrm>
            <a:custGeom>
              <a:avLst/>
              <a:gdLst/>
              <a:ahLst/>
              <a:cxnLst/>
              <a:rect l="l" t="t" r="r" b="b"/>
              <a:pathLst>
                <a:path w="1" h="13911" fill="none" extrusionOk="0">
                  <a:moveTo>
                    <a:pt x="1" y="13911"/>
                  </a:moveTo>
                  <a:lnTo>
                    <a:pt x="1" y="1"/>
                  </a:lnTo>
                </a:path>
              </a:pathLst>
            </a:custGeom>
            <a:noFill/>
            <a:ln w="10850" cap="flat" cmpd="sng">
              <a:solidFill>
                <a:srgbClr val="2C2C2C"/>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8" name="Google Shape;798;p14"/>
            <p:cNvSpPr/>
            <p:nvPr/>
          </p:nvSpPr>
          <p:spPr>
            <a:xfrm>
              <a:off x="4032631" y="3369491"/>
              <a:ext cx="17" cy="236348"/>
            </a:xfrm>
            <a:custGeom>
              <a:avLst/>
              <a:gdLst/>
              <a:ahLst/>
              <a:cxnLst/>
              <a:rect l="l" t="t" r="r" b="b"/>
              <a:pathLst>
                <a:path w="1" h="13911" fill="none" extrusionOk="0">
                  <a:moveTo>
                    <a:pt x="1" y="13911"/>
                  </a:moveTo>
                  <a:lnTo>
                    <a:pt x="1" y="1"/>
                  </a:lnTo>
                </a:path>
              </a:pathLst>
            </a:custGeom>
            <a:noFill/>
            <a:ln w="10850" cap="flat" cmpd="sng">
              <a:solidFill>
                <a:srgbClr val="2C2C2C"/>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9" name="Google Shape;799;p14"/>
            <p:cNvSpPr/>
            <p:nvPr/>
          </p:nvSpPr>
          <p:spPr>
            <a:xfrm>
              <a:off x="4063813" y="3369491"/>
              <a:ext cx="17" cy="236348"/>
            </a:xfrm>
            <a:custGeom>
              <a:avLst/>
              <a:gdLst/>
              <a:ahLst/>
              <a:cxnLst/>
              <a:rect l="l" t="t" r="r" b="b"/>
              <a:pathLst>
                <a:path w="1" h="13911" fill="none" extrusionOk="0">
                  <a:moveTo>
                    <a:pt x="0" y="13911"/>
                  </a:moveTo>
                  <a:lnTo>
                    <a:pt x="0" y="1"/>
                  </a:lnTo>
                </a:path>
              </a:pathLst>
            </a:custGeom>
            <a:noFill/>
            <a:ln w="10850" cap="flat" cmpd="sng">
              <a:solidFill>
                <a:srgbClr val="2C2C2C"/>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0" name="Google Shape;800;p14"/>
            <p:cNvSpPr/>
            <p:nvPr/>
          </p:nvSpPr>
          <p:spPr>
            <a:xfrm>
              <a:off x="4095555" y="3369491"/>
              <a:ext cx="17" cy="236348"/>
            </a:xfrm>
            <a:custGeom>
              <a:avLst/>
              <a:gdLst/>
              <a:ahLst/>
              <a:cxnLst/>
              <a:rect l="l" t="t" r="r" b="b"/>
              <a:pathLst>
                <a:path w="1" h="13911" fill="none" extrusionOk="0">
                  <a:moveTo>
                    <a:pt x="0" y="13911"/>
                  </a:moveTo>
                  <a:lnTo>
                    <a:pt x="0" y="1"/>
                  </a:lnTo>
                </a:path>
              </a:pathLst>
            </a:custGeom>
            <a:noFill/>
            <a:ln w="10850" cap="flat" cmpd="sng">
              <a:solidFill>
                <a:srgbClr val="2C2C2C"/>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1" name="Google Shape;801;p14"/>
            <p:cNvSpPr/>
            <p:nvPr/>
          </p:nvSpPr>
          <p:spPr>
            <a:xfrm>
              <a:off x="4127298" y="3369491"/>
              <a:ext cx="17" cy="236348"/>
            </a:xfrm>
            <a:custGeom>
              <a:avLst/>
              <a:gdLst/>
              <a:ahLst/>
              <a:cxnLst/>
              <a:rect l="l" t="t" r="r" b="b"/>
              <a:pathLst>
                <a:path w="1" h="13911" fill="none" extrusionOk="0">
                  <a:moveTo>
                    <a:pt x="0" y="13911"/>
                  </a:moveTo>
                  <a:lnTo>
                    <a:pt x="0" y="1"/>
                  </a:lnTo>
                </a:path>
              </a:pathLst>
            </a:custGeom>
            <a:noFill/>
            <a:ln w="10850" cap="flat" cmpd="sng">
              <a:solidFill>
                <a:srgbClr val="2C2C2C"/>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2" name="Google Shape;802;p14"/>
            <p:cNvSpPr/>
            <p:nvPr/>
          </p:nvSpPr>
          <p:spPr>
            <a:xfrm>
              <a:off x="4190222" y="3369491"/>
              <a:ext cx="17" cy="236348"/>
            </a:xfrm>
            <a:custGeom>
              <a:avLst/>
              <a:gdLst/>
              <a:ahLst/>
              <a:cxnLst/>
              <a:rect l="l" t="t" r="r" b="b"/>
              <a:pathLst>
                <a:path w="1" h="13911" fill="none" extrusionOk="0">
                  <a:moveTo>
                    <a:pt x="0" y="13911"/>
                  </a:moveTo>
                  <a:lnTo>
                    <a:pt x="0" y="1"/>
                  </a:lnTo>
                </a:path>
              </a:pathLst>
            </a:custGeom>
            <a:noFill/>
            <a:ln w="10850" cap="flat" cmpd="sng">
              <a:solidFill>
                <a:srgbClr val="2C2C2C"/>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3" name="Google Shape;803;p14"/>
            <p:cNvSpPr/>
            <p:nvPr/>
          </p:nvSpPr>
          <p:spPr>
            <a:xfrm>
              <a:off x="4221965" y="3369491"/>
              <a:ext cx="17" cy="236348"/>
            </a:xfrm>
            <a:custGeom>
              <a:avLst/>
              <a:gdLst/>
              <a:ahLst/>
              <a:cxnLst/>
              <a:rect l="l" t="t" r="r" b="b"/>
              <a:pathLst>
                <a:path w="1" h="13911" fill="none" extrusionOk="0">
                  <a:moveTo>
                    <a:pt x="0" y="13911"/>
                  </a:moveTo>
                  <a:lnTo>
                    <a:pt x="0" y="1"/>
                  </a:lnTo>
                </a:path>
              </a:pathLst>
            </a:custGeom>
            <a:noFill/>
            <a:ln w="10850" cap="flat" cmpd="sng">
              <a:solidFill>
                <a:srgbClr val="2C2C2C"/>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4" name="Google Shape;804;p14"/>
            <p:cNvSpPr/>
            <p:nvPr/>
          </p:nvSpPr>
          <p:spPr>
            <a:xfrm>
              <a:off x="4270700" y="3369491"/>
              <a:ext cx="353103" cy="236348"/>
            </a:xfrm>
            <a:custGeom>
              <a:avLst/>
              <a:gdLst/>
              <a:ahLst/>
              <a:cxnLst/>
              <a:rect l="l" t="t" r="r" b="b"/>
              <a:pathLst>
                <a:path w="20783" h="13911" fill="none" extrusionOk="0">
                  <a:moveTo>
                    <a:pt x="20782" y="13911"/>
                  </a:moveTo>
                  <a:lnTo>
                    <a:pt x="1" y="13911"/>
                  </a:lnTo>
                  <a:lnTo>
                    <a:pt x="1" y="1"/>
                  </a:lnTo>
                  <a:lnTo>
                    <a:pt x="1502" y="1"/>
                  </a:lnTo>
                  <a:lnTo>
                    <a:pt x="20782" y="1"/>
                  </a:lnTo>
                  <a:close/>
                </a:path>
              </a:pathLst>
            </a:custGeom>
            <a:noFill/>
            <a:ln w="10850" cap="flat" cmpd="sng">
              <a:solidFill>
                <a:srgbClr val="2C2C2C"/>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5" name="Google Shape;805;p14"/>
            <p:cNvSpPr/>
            <p:nvPr/>
          </p:nvSpPr>
          <p:spPr>
            <a:xfrm>
              <a:off x="4542212" y="3369491"/>
              <a:ext cx="17" cy="236348"/>
            </a:xfrm>
            <a:custGeom>
              <a:avLst/>
              <a:gdLst/>
              <a:ahLst/>
              <a:cxnLst/>
              <a:rect l="l" t="t" r="r" b="b"/>
              <a:pathLst>
                <a:path w="1" h="13911" fill="none" extrusionOk="0">
                  <a:moveTo>
                    <a:pt x="1" y="13911"/>
                  </a:moveTo>
                  <a:lnTo>
                    <a:pt x="1" y="1"/>
                  </a:lnTo>
                </a:path>
              </a:pathLst>
            </a:custGeom>
            <a:noFill/>
            <a:ln w="10850" cap="flat" cmpd="sng">
              <a:solidFill>
                <a:srgbClr val="2C2C2C"/>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6" name="Google Shape;806;p14"/>
            <p:cNvSpPr/>
            <p:nvPr/>
          </p:nvSpPr>
          <p:spPr>
            <a:xfrm>
              <a:off x="4289970" y="3369491"/>
              <a:ext cx="17" cy="236348"/>
            </a:xfrm>
            <a:custGeom>
              <a:avLst/>
              <a:gdLst/>
              <a:ahLst/>
              <a:cxnLst/>
              <a:rect l="l" t="t" r="r" b="b"/>
              <a:pathLst>
                <a:path w="1" h="13911" fill="none" extrusionOk="0">
                  <a:moveTo>
                    <a:pt x="1" y="13911"/>
                  </a:moveTo>
                  <a:lnTo>
                    <a:pt x="1" y="1"/>
                  </a:lnTo>
                </a:path>
              </a:pathLst>
            </a:custGeom>
            <a:noFill/>
            <a:ln w="10850" cap="flat" cmpd="sng">
              <a:solidFill>
                <a:srgbClr val="2C2C2C"/>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7" name="Google Shape;807;p14"/>
            <p:cNvSpPr/>
            <p:nvPr/>
          </p:nvSpPr>
          <p:spPr>
            <a:xfrm>
              <a:off x="4321152" y="3369491"/>
              <a:ext cx="17" cy="236348"/>
            </a:xfrm>
            <a:custGeom>
              <a:avLst/>
              <a:gdLst/>
              <a:ahLst/>
              <a:cxnLst/>
              <a:rect l="l" t="t" r="r" b="b"/>
              <a:pathLst>
                <a:path w="1" h="13911" fill="none" extrusionOk="0">
                  <a:moveTo>
                    <a:pt x="1" y="13911"/>
                  </a:moveTo>
                  <a:lnTo>
                    <a:pt x="1" y="1"/>
                  </a:lnTo>
                </a:path>
              </a:pathLst>
            </a:custGeom>
            <a:noFill/>
            <a:ln w="10850" cap="flat" cmpd="sng">
              <a:solidFill>
                <a:srgbClr val="2C2C2C"/>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8" name="Google Shape;808;p14"/>
            <p:cNvSpPr/>
            <p:nvPr/>
          </p:nvSpPr>
          <p:spPr>
            <a:xfrm>
              <a:off x="4352895" y="3369491"/>
              <a:ext cx="17" cy="236348"/>
            </a:xfrm>
            <a:custGeom>
              <a:avLst/>
              <a:gdLst/>
              <a:ahLst/>
              <a:cxnLst/>
              <a:rect l="l" t="t" r="r" b="b"/>
              <a:pathLst>
                <a:path w="1" h="13911" fill="none" extrusionOk="0">
                  <a:moveTo>
                    <a:pt x="1" y="13911"/>
                  </a:moveTo>
                  <a:lnTo>
                    <a:pt x="1" y="1"/>
                  </a:lnTo>
                </a:path>
              </a:pathLst>
            </a:custGeom>
            <a:noFill/>
            <a:ln w="10850" cap="flat" cmpd="sng">
              <a:solidFill>
                <a:srgbClr val="2C2C2C"/>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9" name="Google Shape;809;p14"/>
            <p:cNvSpPr/>
            <p:nvPr/>
          </p:nvSpPr>
          <p:spPr>
            <a:xfrm>
              <a:off x="4384077" y="3369491"/>
              <a:ext cx="17" cy="236348"/>
            </a:xfrm>
            <a:custGeom>
              <a:avLst/>
              <a:gdLst/>
              <a:ahLst/>
              <a:cxnLst/>
              <a:rect l="l" t="t" r="r" b="b"/>
              <a:pathLst>
                <a:path w="1" h="13911" fill="none" extrusionOk="0">
                  <a:moveTo>
                    <a:pt x="0" y="13911"/>
                  </a:moveTo>
                  <a:lnTo>
                    <a:pt x="0" y="1"/>
                  </a:lnTo>
                </a:path>
              </a:pathLst>
            </a:custGeom>
            <a:noFill/>
            <a:ln w="10850" cap="flat" cmpd="sng">
              <a:solidFill>
                <a:srgbClr val="2C2C2C"/>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0" name="Google Shape;810;p14"/>
            <p:cNvSpPr/>
            <p:nvPr/>
          </p:nvSpPr>
          <p:spPr>
            <a:xfrm>
              <a:off x="4415819" y="3369491"/>
              <a:ext cx="17" cy="236348"/>
            </a:xfrm>
            <a:custGeom>
              <a:avLst/>
              <a:gdLst/>
              <a:ahLst/>
              <a:cxnLst/>
              <a:rect l="l" t="t" r="r" b="b"/>
              <a:pathLst>
                <a:path w="1" h="13911" fill="none" extrusionOk="0">
                  <a:moveTo>
                    <a:pt x="0" y="13911"/>
                  </a:moveTo>
                  <a:lnTo>
                    <a:pt x="0" y="1"/>
                  </a:lnTo>
                </a:path>
              </a:pathLst>
            </a:custGeom>
            <a:noFill/>
            <a:ln w="10850" cap="flat" cmpd="sng">
              <a:solidFill>
                <a:srgbClr val="2C2C2C"/>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1" name="Google Shape;811;p14"/>
            <p:cNvSpPr/>
            <p:nvPr/>
          </p:nvSpPr>
          <p:spPr>
            <a:xfrm>
              <a:off x="4447562" y="3369491"/>
              <a:ext cx="17" cy="236348"/>
            </a:xfrm>
            <a:custGeom>
              <a:avLst/>
              <a:gdLst/>
              <a:ahLst/>
              <a:cxnLst/>
              <a:rect l="l" t="t" r="r" b="b"/>
              <a:pathLst>
                <a:path w="1" h="13911" fill="none" extrusionOk="0">
                  <a:moveTo>
                    <a:pt x="0" y="13911"/>
                  </a:moveTo>
                  <a:lnTo>
                    <a:pt x="0" y="1"/>
                  </a:lnTo>
                </a:path>
              </a:pathLst>
            </a:custGeom>
            <a:noFill/>
            <a:ln w="10850" cap="flat" cmpd="sng">
              <a:solidFill>
                <a:srgbClr val="2C2C2C"/>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2" name="Google Shape;812;p14"/>
            <p:cNvSpPr/>
            <p:nvPr/>
          </p:nvSpPr>
          <p:spPr>
            <a:xfrm>
              <a:off x="4478727" y="3369491"/>
              <a:ext cx="17" cy="236348"/>
            </a:xfrm>
            <a:custGeom>
              <a:avLst/>
              <a:gdLst/>
              <a:ahLst/>
              <a:cxnLst/>
              <a:rect l="l" t="t" r="r" b="b"/>
              <a:pathLst>
                <a:path w="1" h="13911" fill="none" extrusionOk="0">
                  <a:moveTo>
                    <a:pt x="1" y="13911"/>
                  </a:moveTo>
                  <a:lnTo>
                    <a:pt x="1" y="1"/>
                  </a:lnTo>
                </a:path>
              </a:pathLst>
            </a:custGeom>
            <a:noFill/>
            <a:ln w="10850" cap="flat" cmpd="sng">
              <a:solidFill>
                <a:srgbClr val="2C2C2C"/>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3" name="Google Shape;813;p14"/>
            <p:cNvSpPr/>
            <p:nvPr/>
          </p:nvSpPr>
          <p:spPr>
            <a:xfrm>
              <a:off x="4510469" y="3369491"/>
              <a:ext cx="17" cy="236348"/>
            </a:xfrm>
            <a:custGeom>
              <a:avLst/>
              <a:gdLst/>
              <a:ahLst/>
              <a:cxnLst/>
              <a:rect l="l" t="t" r="r" b="b"/>
              <a:pathLst>
                <a:path w="1" h="13911" fill="none" extrusionOk="0">
                  <a:moveTo>
                    <a:pt x="1" y="13911"/>
                  </a:moveTo>
                  <a:lnTo>
                    <a:pt x="1" y="1"/>
                  </a:lnTo>
                </a:path>
              </a:pathLst>
            </a:custGeom>
            <a:noFill/>
            <a:ln w="10850" cap="flat" cmpd="sng">
              <a:solidFill>
                <a:srgbClr val="2C2C2C"/>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4" name="Google Shape;814;p14"/>
            <p:cNvSpPr/>
            <p:nvPr/>
          </p:nvSpPr>
          <p:spPr>
            <a:xfrm>
              <a:off x="4573394" y="3369491"/>
              <a:ext cx="17" cy="236348"/>
            </a:xfrm>
            <a:custGeom>
              <a:avLst/>
              <a:gdLst/>
              <a:ahLst/>
              <a:cxnLst/>
              <a:rect l="l" t="t" r="r" b="b"/>
              <a:pathLst>
                <a:path w="1" h="13911" fill="none" extrusionOk="0">
                  <a:moveTo>
                    <a:pt x="0" y="13911"/>
                  </a:moveTo>
                  <a:lnTo>
                    <a:pt x="0" y="1"/>
                  </a:lnTo>
                </a:path>
              </a:pathLst>
            </a:custGeom>
            <a:noFill/>
            <a:ln w="10850" cap="flat" cmpd="sng">
              <a:solidFill>
                <a:srgbClr val="2C2C2C"/>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5" name="Google Shape;815;p14"/>
            <p:cNvSpPr/>
            <p:nvPr/>
          </p:nvSpPr>
          <p:spPr>
            <a:xfrm>
              <a:off x="4605136" y="3369491"/>
              <a:ext cx="17" cy="236348"/>
            </a:xfrm>
            <a:custGeom>
              <a:avLst/>
              <a:gdLst/>
              <a:ahLst/>
              <a:cxnLst/>
              <a:rect l="l" t="t" r="r" b="b"/>
              <a:pathLst>
                <a:path w="1" h="13911" fill="none" extrusionOk="0">
                  <a:moveTo>
                    <a:pt x="0" y="13911"/>
                  </a:moveTo>
                  <a:lnTo>
                    <a:pt x="0" y="1"/>
                  </a:lnTo>
                </a:path>
              </a:pathLst>
            </a:custGeom>
            <a:noFill/>
            <a:ln w="10850" cap="flat" cmpd="sng">
              <a:solidFill>
                <a:srgbClr val="2C2C2C"/>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6" name="Google Shape;816;p14"/>
            <p:cNvSpPr/>
            <p:nvPr/>
          </p:nvSpPr>
          <p:spPr>
            <a:xfrm>
              <a:off x="3504340" y="4089938"/>
              <a:ext cx="352526" cy="236348"/>
            </a:xfrm>
            <a:custGeom>
              <a:avLst/>
              <a:gdLst/>
              <a:ahLst/>
              <a:cxnLst/>
              <a:rect l="l" t="t" r="r" b="b"/>
              <a:pathLst>
                <a:path w="20749" h="13911" fill="none" extrusionOk="0">
                  <a:moveTo>
                    <a:pt x="20749" y="13911"/>
                  </a:moveTo>
                  <a:lnTo>
                    <a:pt x="1" y="13911"/>
                  </a:lnTo>
                  <a:lnTo>
                    <a:pt x="1" y="1"/>
                  </a:lnTo>
                  <a:lnTo>
                    <a:pt x="1469" y="1"/>
                  </a:lnTo>
                  <a:lnTo>
                    <a:pt x="20749" y="1"/>
                  </a:lnTo>
                  <a:close/>
                </a:path>
              </a:pathLst>
            </a:custGeom>
            <a:noFill/>
            <a:ln w="10850" cap="flat" cmpd="sng">
              <a:solidFill>
                <a:srgbClr val="2C2C2C"/>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7" name="Google Shape;817;p14"/>
            <p:cNvSpPr/>
            <p:nvPr/>
          </p:nvSpPr>
          <p:spPr>
            <a:xfrm>
              <a:off x="3775291" y="4089938"/>
              <a:ext cx="17" cy="236348"/>
            </a:xfrm>
            <a:custGeom>
              <a:avLst/>
              <a:gdLst/>
              <a:ahLst/>
              <a:cxnLst/>
              <a:rect l="l" t="t" r="r" b="b"/>
              <a:pathLst>
                <a:path w="1" h="13911" fill="none" extrusionOk="0">
                  <a:moveTo>
                    <a:pt x="1" y="13911"/>
                  </a:moveTo>
                  <a:lnTo>
                    <a:pt x="1" y="1"/>
                  </a:lnTo>
                </a:path>
              </a:pathLst>
            </a:custGeom>
            <a:noFill/>
            <a:ln w="10850" cap="flat" cmpd="sng">
              <a:solidFill>
                <a:srgbClr val="2C2C2C"/>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8" name="Google Shape;818;p14"/>
            <p:cNvSpPr/>
            <p:nvPr/>
          </p:nvSpPr>
          <p:spPr>
            <a:xfrm>
              <a:off x="3523050" y="4089938"/>
              <a:ext cx="17" cy="236348"/>
            </a:xfrm>
            <a:custGeom>
              <a:avLst/>
              <a:gdLst/>
              <a:ahLst/>
              <a:cxnLst/>
              <a:rect l="l" t="t" r="r" b="b"/>
              <a:pathLst>
                <a:path w="1" h="13911" fill="none" extrusionOk="0">
                  <a:moveTo>
                    <a:pt x="1" y="13911"/>
                  </a:moveTo>
                  <a:lnTo>
                    <a:pt x="1" y="1"/>
                  </a:lnTo>
                </a:path>
              </a:pathLst>
            </a:custGeom>
            <a:noFill/>
            <a:ln w="10850" cap="flat" cmpd="sng">
              <a:solidFill>
                <a:srgbClr val="2C2C2C"/>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9" name="Google Shape;819;p14"/>
            <p:cNvSpPr/>
            <p:nvPr/>
          </p:nvSpPr>
          <p:spPr>
            <a:xfrm>
              <a:off x="3554231" y="4089938"/>
              <a:ext cx="17" cy="236348"/>
            </a:xfrm>
            <a:custGeom>
              <a:avLst/>
              <a:gdLst/>
              <a:ahLst/>
              <a:cxnLst/>
              <a:rect l="l" t="t" r="r" b="b"/>
              <a:pathLst>
                <a:path w="1" h="13911" fill="none" extrusionOk="0">
                  <a:moveTo>
                    <a:pt x="0" y="13911"/>
                  </a:moveTo>
                  <a:lnTo>
                    <a:pt x="0" y="1"/>
                  </a:lnTo>
                </a:path>
              </a:pathLst>
            </a:custGeom>
            <a:noFill/>
            <a:ln w="10850" cap="flat" cmpd="sng">
              <a:solidFill>
                <a:srgbClr val="2C2C2C"/>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0" name="Google Shape;820;p14"/>
            <p:cNvSpPr/>
            <p:nvPr/>
          </p:nvSpPr>
          <p:spPr>
            <a:xfrm>
              <a:off x="3585974" y="4089938"/>
              <a:ext cx="17" cy="236348"/>
            </a:xfrm>
            <a:custGeom>
              <a:avLst/>
              <a:gdLst/>
              <a:ahLst/>
              <a:cxnLst/>
              <a:rect l="l" t="t" r="r" b="b"/>
              <a:pathLst>
                <a:path w="1" h="13911" fill="none" extrusionOk="0">
                  <a:moveTo>
                    <a:pt x="0" y="13911"/>
                  </a:moveTo>
                  <a:lnTo>
                    <a:pt x="0" y="1"/>
                  </a:lnTo>
                </a:path>
              </a:pathLst>
            </a:custGeom>
            <a:noFill/>
            <a:ln w="10850" cap="flat" cmpd="sng">
              <a:solidFill>
                <a:srgbClr val="2C2C2C"/>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1" name="Google Shape;821;p14"/>
            <p:cNvSpPr/>
            <p:nvPr/>
          </p:nvSpPr>
          <p:spPr>
            <a:xfrm>
              <a:off x="3617717" y="4089938"/>
              <a:ext cx="17" cy="236348"/>
            </a:xfrm>
            <a:custGeom>
              <a:avLst/>
              <a:gdLst/>
              <a:ahLst/>
              <a:cxnLst/>
              <a:rect l="l" t="t" r="r" b="b"/>
              <a:pathLst>
                <a:path w="1" h="13911" fill="none" extrusionOk="0">
                  <a:moveTo>
                    <a:pt x="0" y="13911"/>
                  </a:moveTo>
                  <a:lnTo>
                    <a:pt x="0" y="1"/>
                  </a:lnTo>
                </a:path>
              </a:pathLst>
            </a:custGeom>
            <a:noFill/>
            <a:ln w="10850" cap="flat" cmpd="sng">
              <a:solidFill>
                <a:srgbClr val="2C2C2C"/>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2" name="Google Shape;822;p14"/>
            <p:cNvSpPr/>
            <p:nvPr/>
          </p:nvSpPr>
          <p:spPr>
            <a:xfrm>
              <a:off x="3648882" y="4089938"/>
              <a:ext cx="17" cy="236348"/>
            </a:xfrm>
            <a:custGeom>
              <a:avLst/>
              <a:gdLst/>
              <a:ahLst/>
              <a:cxnLst/>
              <a:rect l="l" t="t" r="r" b="b"/>
              <a:pathLst>
                <a:path w="1" h="13911" fill="none" extrusionOk="0">
                  <a:moveTo>
                    <a:pt x="1" y="13911"/>
                  </a:moveTo>
                  <a:lnTo>
                    <a:pt x="1" y="1"/>
                  </a:lnTo>
                </a:path>
              </a:pathLst>
            </a:custGeom>
            <a:noFill/>
            <a:ln w="10850" cap="flat" cmpd="sng">
              <a:solidFill>
                <a:srgbClr val="2C2C2C"/>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3" name="Google Shape;823;p14"/>
            <p:cNvSpPr/>
            <p:nvPr/>
          </p:nvSpPr>
          <p:spPr>
            <a:xfrm>
              <a:off x="3680624" y="4089938"/>
              <a:ext cx="17" cy="236348"/>
            </a:xfrm>
            <a:custGeom>
              <a:avLst/>
              <a:gdLst/>
              <a:ahLst/>
              <a:cxnLst/>
              <a:rect l="l" t="t" r="r" b="b"/>
              <a:pathLst>
                <a:path w="1" h="13911" fill="none" extrusionOk="0">
                  <a:moveTo>
                    <a:pt x="1" y="13911"/>
                  </a:moveTo>
                  <a:lnTo>
                    <a:pt x="1" y="1"/>
                  </a:lnTo>
                </a:path>
              </a:pathLst>
            </a:custGeom>
            <a:noFill/>
            <a:ln w="10850" cap="flat" cmpd="sng">
              <a:solidFill>
                <a:srgbClr val="2C2C2C"/>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4" name="Google Shape;824;p14"/>
            <p:cNvSpPr/>
            <p:nvPr/>
          </p:nvSpPr>
          <p:spPr>
            <a:xfrm>
              <a:off x="3712367" y="4089938"/>
              <a:ext cx="17" cy="236348"/>
            </a:xfrm>
            <a:custGeom>
              <a:avLst/>
              <a:gdLst/>
              <a:ahLst/>
              <a:cxnLst/>
              <a:rect l="l" t="t" r="r" b="b"/>
              <a:pathLst>
                <a:path w="1" h="13911" fill="none" extrusionOk="0">
                  <a:moveTo>
                    <a:pt x="1" y="13911"/>
                  </a:moveTo>
                  <a:lnTo>
                    <a:pt x="1" y="1"/>
                  </a:lnTo>
                </a:path>
              </a:pathLst>
            </a:custGeom>
            <a:noFill/>
            <a:ln w="10850" cap="flat" cmpd="sng">
              <a:solidFill>
                <a:srgbClr val="2C2C2C"/>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5" name="Google Shape;825;p14"/>
            <p:cNvSpPr/>
            <p:nvPr/>
          </p:nvSpPr>
          <p:spPr>
            <a:xfrm>
              <a:off x="3743549" y="4089938"/>
              <a:ext cx="17" cy="236348"/>
            </a:xfrm>
            <a:custGeom>
              <a:avLst/>
              <a:gdLst/>
              <a:ahLst/>
              <a:cxnLst/>
              <a:rect l="l" t="t" r="r" b="b"/>
              <a:pathLst>
                <a:path w="1" h="13911" fill="none" extrusionOk="0">
                  <a:moveTo>
                    <a:pt x="1" y="13911"/>
                  </a:moveTo>
                  <a:lnTo>
                    <a:pt x="1" y="1"/>
                  </a:lnTo>
                </a:path>
              </a:pathLst>
            </a:custGeom>
            <a:noFill/>
            <a:ln w="10850" cap="flat" cmpd="sng">
              <a:solidFill>
                <a:srgbClr val="2C2C2C"/>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6" name="Google Shape;826;p14"/>
            <p:cNvSpPr/>
            <p:nvPr/>
          </p:nvSpPr>
          <p:spPr>
            <a:xfrm>
              <a:off x="3807034" y="4089938"/>
              <a:ext cx="17" cy="236348"/>
            </a:xfrm>
            <a:custGeom>
              <a:avLst/>
              <a:gdLst/>
              <a:ahLst/>
              <a:cxnLst/>
              <a:rect l="l" t="t" r="r" b="b"/>
              <a:pathLst>
                <a:path w="1" h="13911" fill="none" extrusionOk="0">
                  <a:moveTo>
                    <a:pt x="1" y="13911"/>
                  </a:moveTo>
                  <a:lnTo>
                    <a:pt x="1" y="1"/>
                  </a:lnTo>
                </a:path>
              </a:pathLst>
            </a:custGeom>
            <a:noFill/>
            <a:ln w="10850" cap="flat" cmpd="sng">
              <a:solidFill>
                <a:srgbClr val="2C2C2C"/>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7" name="Google Shape;827;p14"/>
            <p:cNvSpPr/>
            <p:nvPr/>
          </p:nvSpPr>
          <p:spPr>
            <a:xfrm>
              <a:off x="3838216" y="4089938"/>
              <a:ext cx="17" cy="236348"/>
            </a:xfrm>
            <a:custGeom>
              <a:avLst/>
              <a:gdLst/>
              <a:ahLst/>
              <a:cxnLst/>
              <a:rect l="l" t="t" r="r" b="b"/>
              <a:pathLst>
                <a:path w="1" h="13911" fill="none" extrusionOk="0">
                  <a:moveTo>
                    <a:pt x="0" y="13911"/>
                  </a:moveTo>
                  <a:lnTo>
                    <a:pt x="0" y="1"/>
                  </a:lnTo>
                </a:path>
              </a:pathLst>
            </a:custGeom>
            <a:noFill/>
            <a:ln w="10850" cap="flat" cmpd="sng">
              <a:solidFill>
                <a:srgbClr val="2C2C2C"/>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8" name="Google Shape;828;p14"/>
            <p:cNvSpPr/>
            <p:nvPr/>
          </p:nvSpPr>
          <p:spPr>
            <a:xfrm>
              <a:off x="3887529" y="4089938"/>
              <a:ext cx="353086" cy="236348"/>
            </a:xfrm>
            <a:custGeom>
              <a:avLst/>
              <a:gdLst/>
              <a:ahLst/>
              <a:cxnLst/>
              <a:rect l="l" t="t" r="r" b="b"/>
              <a:pathLst>
                <a:path w="20782" h="13911" fill="none" extrusionOk="0">
                  <a:moveTo>
                    <a:pt x="20782" y="13911"/>
                  </a:moveTo>
                  <a:lnTo>
                    <a:pt x="0" y="13911"/>
                  </a:lnTo>
                  <a:lnTo>
                    <a:pt x="0" y="1"/>
                  </a:lnTo>
                  <a:lnTo>
                    <a:pt x="1468" y="1"/>
                  </a:lnTo>
                  <a:lnTo>
                    <a:pt x="20782" y="1"/>
                  </a:lnTo>
                  <a:close/>
                </a:path>
              </a:pathLst>
            </a:custGeom>
            <a:noFill/>
            <a:ln w="10850" cap="flat" cmpd="sng">
              <a:solidFill>
                <a:srgbClr val="2C2C2C"/>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9" name="Google Shape;829;p14"/>
            <p:cNvSpPr/>
            <p:nvPr/>
          </p:nvSpPr>
          <p:spPr>
            <a:xfrm>
              <a:off x="4158480" y="4089938"/>
              <a:ext cx="17" cy="236348"/>
            </a:xfrm>
            <a:custGeom>
              <a:avLst/>
              <a:gdLst/>
              <a:ahLst/>
              <a:cxnLst/>
              <a:rect l="l" t="t" r="r" b="b"/>
              <a:pathLst>
                <a:path w="1" h="13911" fill="none" extrusionOk="0">
                  <a:moveTo>
                    <a:pt x="0" y="13911"/>
                  </a:moveTo>
                  <a:lnTo>
                    <a:pt x="0" y="1"/>
                  </a:lnTo>
                </a:path>
              </a:pathLst>
            </a:custGeom>
            <a:noFill/>
            <a:ln w="10850" cap="flat" cmpd="sng">
              <a:solidFill>
                <a:srgbClr val="2C2C2C"/>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0" name="Google Shape;830;p14"/>
            <p:cNvSpPr/>
            <p:nvPr/>
          </p:nvSpPr>
          <p:spPr>
            <a:xfrm>
              <a:off x="3906238" y="4089938"/>
              <a:ext cx="17" cy="236348"/>
            </a:xfrm>
            <a:custGeom>
              <a:avLst/>
              <a:gdLst/>
              <a:ahLst/>
              <a:cxnLst/>
              <a:rect l="l" t="t" r="r" b="b"/>
              <a:pathLst>
                <a:path w="1" h="13911" fill="none" extrusionOk="0">
                  <a:moveTo>
                    <a:pt x="0" y="13911"/>
                  </a:moveTo>
                  <a:lnTo>
                    <a:pt x="0" y="1"/>
                  </a:lnTo>
                </a:path>
              </a:pathLst>
            </a:custGeom>
            <a:noFill/>
            <a:ln w="10850" cap="flat" cmpd="sng">
              <a:solidFill>
                <a:srgbClr val="2C2C2C"/>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1" name="Google Shape;831;p14"/>
            <p:cNvSpPr/>
            <p:nvPr/>
          </p:nvSpPr>
          <p:spPr>
            <a:xfrm>
              <a:off x="3937981" y="4089938"/>
              <a:ext cx="17" cy="236348"/>
            </a:xfrm>
            <a:custGeom>
              <a:avLst/>
              <a:gdLst/>
              <a:ahLst/>
              <a:cxnLst/>
              <a:rect l="l" t="t" r="r" b="b"/>
              <a:pathLst>
                <a:path w="1" h="13911" fill="none" extrusionOk="0">
                  <a:moveTo>
                    <a:pt x="0" y="13911"/>
                  </a:moveTo>
                  <a:lnTo>
                    <a:pt x="0" y="1"/>
                  </a:lnTo>
                </a:path>
              </a:pathLst>
            </a:custGeom>
            <a:noFill/>
            <a:ln w="10850" cap="flat" cmpd="sng">
              <a:solidFill>
                <a:srgbClr val="2C2C2C"/>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2" name="Google Shape;832;p14"/>
            <p:cNvSpPr/>
            <p:nvPr/>
          </p:nvSpPr>
          <p:spPr>
            <a:xfrm>
              <a:off x="3969723" y="4089938"/>
              <a:ext cx="17" cy="236348"/>
            </a:xfrm>
            <a:custGeom>
              <a:avLst/>
              <a:gdLst/>
              <a:ahLst/>
              <a:cxnLst/>
              <a:rect l="l" t="t" r="r" b="b"/>
              <a:pathLst>
                <a:path w="1" h="13911" fill="none" extrusionOk="0">
                  <a:moveTo>
                    <a:pt x="0" y="13911"/>
                  </a:moveTo>
                  <a:lnTo>
                    <a:pt x="0" y="1"/>
                  </a:lnTo>
                </a:path>
              </a:pathLst>
            </a:custGeom>
            <a:noFill/>
            <a:ln w="10850" cap="flat" cmpd="sng">
              <a:solidFill>
                <a:srgbClr val="2C2C2C"/>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3" name="Google Shape;833;p14"/>
            <p:cNvSpPr/>
            <p:nvPr/>
          </p:nvSpPr>
          <p:spPr>
            <a:xfrm>
              <a:off x="4000888" y="4089938"/>
              <a:ext cx="17" cy="236348"/>
            </a:xfrm>
            <a:custGeom>
              <a:avLst/>
              <a:gdLst/>
              <a:ahLst/>
              <a:cxnLst/>
              <a:rect l="l" t="t" r="r" b="b"/>
              <a:pathLst>
                <a:path w="1" h="13911" fill="none" extrusionOk="0">
                  <a:moveTo>
                    <a:pt x="1" y="13911"/>
                  </a:moveTo>
                  <a:lnTo>
                    <a:pt x="1" y="1"/>
                  </a:lnTo>
                </a:path>
              </a:pathLst>
            </a:custGeom>
            <a:noFill/>
            <a:ln w="10850" cap="flat" cmpd="sng">
              <a:solidFill>
                <a:srgbClr val="2C2C2C"/>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4" name="Google Shape;834;p14"/>
            <p:cNvSpPr/>
            <p:nvPr/>
          </p:nvSpPr>
          <p:spPr>
            <a:xfrm>
              <a:off x="4032631" y="4089938"/>
              <a:ext cx="17" cy="236348"/>
            </a:xfrm>
            <a:custGeom>
              <a:avLst/>
              <a:gdLst/>
              <a:ahLst/>
              <a:cxnLst/>
              <a:rect l="l" t="t" r="r" b="b"/>
              <a:pathLst>
                <a:path w="1" h="13911" fill="none" extrusionOk="0">
                  <a:moveTo>
                    <a:pt x="1" y="13911"/>
                  </a:moveTo>
                  <a:lnTo>
                    <a:pt x="1" y="1"/>
                  </a:lnTo>
                </a:path>
              </a:pathLst>
            </a:custGeom>
            <a:noFill/>
            <a:ln w="10850" cap="flat" cmpd="sng">
              <a:solidFill>
                <a:srgbClr val="2C2C2C"/>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5" name="Google Shape;835;p14"/>
            <p:cNvSpPr/>
            <p:nvPr/>
          </p:nvSpPr>
          <p:spPr>
            <a:xfrm>
              <a:off x="4063813" y="4089938"/>
              <a:ext cx="17" cy="236348"/>
            </a:xfrm>
            <a:custGeom>
              <a:avLst/>
              <a:gdLst/>
              <a:ahLst/>
              <a:cxnLst/>
              <a:rect l="l" t="t" r="r" b="b"/>
              <a:pathLst>
                <a:path w="1" h="13911" fill="none" extrusionOk="0">
                  <a:moveTo>
                    <a:pt x="0" y="13911"/>
                  </a:moveTo>
                  <a:lnTo>
                    <a:pt x="0" y="1"/>
                  </a:lnTo>
                </a:path>
              </a:pathLst>
            </a:custGeom>
            <a:noFill/>
            <a:ln w="10850" cap="flat" cmpd="sng">
              <a:solidFill>
                <a:srgbClr val="2C2C2C"/>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6" name="Google Shape;836;p14"/>
            <p:cNvSpPr/>
            <p:nvPr/>
          </p:nvSpPr>
          <p:spPr>
            <a:xfrm>
              <a:off x="4095555" y="4089938"/>
              <a:ext cx="17" cy="236348"/>
            </a:xfrm>
            <a:custGeom>
              <a:avLst/>
              <a:gdLst/>
              <a:ahLst/>
              <a:cxnLst/>
              <a:rect l="l" t="t" r="r" b="b"/>
              <a:pathLst>
                <a:path w="1" h="13911" fill="none" extrusionOk="0">
                  <a:moveTo>
                    <a:pt x="0" y="13911"/>
                  </a:moveTo>
                  <a:lnTo>
                    <a:pt x="0" y="1"/>
                  </a:lnTo>
                </a:path>
              </a:pathLst>
            </a:custGeom>
            <a:noFill/>
            <a:ln w="10850" cap="flat" cmpd="sng">
              <a:solidFill>
                <a:srgbClr val="2C2C2C"/>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7" name="Google Shape;837;p14"/>
            <p:cNvSpPr/>
            <p:nvPr/>
          </p:nvSpPr>
          <p:spPr>
            <a:xfrm>
              <a:off x="4127298" y="4089938"/>
              <a:ext cx="17" cy="236348"/>
            </a:xfrm>
            <a:custGeom>
              <a:avLst/>
              <a:gdLst/>
              <a:ahLst/>
              <a:cxnLst/>
              <a:rect l="l" t="t" r="r" b="b"/>
              <a:pathLst>
                <a:path w="1" h="13911" fill="none" extrusionOk="0">
                  <a:moveTo>
                    <a:pt x="0" y="13911"/>
                  </a:moveTo>
                  <a:lnTo>
                    <a:pt x="0" y="1"/>
                  </a:lnTo>
                </a:path>
              </a:pathLst>
            </a:custGeom>
            <a:noFill/>
            <a:ln w="10850" cap="flat" cmpd="sng">
              <a:solidFill>
                <a:srgbClr val="2C2C2C"/>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8" name="Google Shape;838;p14"/>
            <p:cNvSpPr/>
            <p:nvPr/>
          </p:nvSpPr>
          <p:spPr>
            <a:xfrm>
              <a:off x="4190222" y="4089938"/>
              <a:ext cx="17" cy="236348"/>
            </a:xfrm>
            <a:custGeom>
              <a:avLst/>
              <a:gdLst/>
              <a:ahLst/>
              <a:cxnLst/>
              <a:rect l="l" t="t" r="r" b="b"/>
              <a:pathLst>
                <a:path w="1" h="13911" fill="none" extrusionOk="0">
                  <a:moveTo>
                    <a:pt x="0" y="13911"/>
                  </a:moveTo>
                  <a:lnTo>
                    <a:pt x="0" y="1"/>
                  </a:lnTo>
                </a:path>
              </a:pathLst>
            </a:custGeom>
            <a:noFill/>
            <a:ln w="10850" cap="flat" cmpd="sng">
              <a:solidFill>
                <a:srgbClr val="2C2C2C"/>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9" name="Google Shape;839;p14"/>
            <p:cNvSpPr/>
            <p:nvPr/>
          </p:nvSpPr>
          <p:spPr>
            <a:xfrm>
              <a:off x="4221965" y="4089938"/>
              <a:ext cx="17" cy="236348"/>
            </a:xfrm>
            <a:custGeom>
              <a:avLst/>
              <a:gdLst/>
              <a:ahLst/>
              <a:cxnLst/>
              <a:rect l="l" t="t" r="r" b="b"/>
              <a:pathLst>
                <a:path w="1" h="13911" fill="none" extrusionOk="0">
                  <a:moveTo>
                    <a:pt x="0" y="13911"/>
                  </a:moveTo>
                  <a:lnTo>
                    <a:pt x="0" y="1"/>
                  </a:lnTo>
                </a:path>
              </a:pathLst>
            </a:custGeom>
            <a:noFill/>
            <a:ln w="10850" cap="flat" cmpd="sng">
              <a:solidFill>
                <a:srgbClr val="2C2C2C"/>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0" name="Google Shape;840;p14"/>
            <p:cNvSpPr/>
            <p:nvPr/>
          </p:nvSpPr>
          <p:spPr>
            <a:xfrm>
              <a:off x="4270700" y="4089938"/>
              <a:ext cx="353103" cy="236348"/>
            </a:xfrm>
            <a:custGeom>
              <a:avLst/>
              <a:gdLst/>
              <a:ahLst/>
              <a:cxnLst/>
              <a:rect l="l" t="t" r="r" b="b"/>
              <a:pathLst>
                <a:path w="20783" h="13911" fill="none" extrusionOk="0">
                  <a:moveTo>
                    <a:pt x="20782" y="13911"/>
                  </a:moveTo>
                  <a:lnTo>
                    <a:pt x="1" y="13911"/>
                  </a:lnTo>
                  <a:lnTo>
                    <a:pt x="1" y="1"/>
                  </a:lnTo>
                  <a:lnTo>
                    <a:pt x="1502" y="1"/>
                  </a:lnTo>
                  <a:lnTo>
                    <a:pt x="20782" y="1"/>
                  </a:lnTo>
                  <a:close/>
                </a:path>
              </a:pathLst>
            </a:custGeom>
            <a:noFill/>
            <a:ln w="10850" cap="flat" cmpd="sng">
              <a:solidFill>
                <a:srgbClr val="2C2C2C"/>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1" name="Google Shape;841;p14"/>
            <p:cNvSpPr/>
            <p:nvPr/>
          </p:nvSpPr>
          <p:spPr>
            <a:xfrm>
              <a:off x="4542212" y="4089938"/>
              <a:ext cx="17" cy="236348"/>
            </a:xfrm>
            <a:custGeom>
              <a:avLst/>
              <a:gdLst/>
              <a:ahLst/>
              <a:cxnLst/>
              <a:rect l="l" t="t" r="r" b="b"/>
              <a:pathLst>
                <a:path w="1" h="13911" fill="none" extrusionOk="0">
                  <a:moveTo>
                    <a:pt x="1" y="13911"/>
                  </a:moveTo>
                  <a:lnTo>
                    <a:pt x="1" y="1"/>
                  </a:lnTo>
                </a:path>
              </a:pathLst>
            </a:custGeom>
            <a:noFill/>
            <a:ln w="10850" cap="flat" cmpd="sng">
              <a:solidFill>
                <a:srgbClr val="2C2C2C"/>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2" name="Google Shape;842;p14"/>
            <p:cNvSpPr/>
            <p:nvPr/>
          </p:nvSpPr>
          <p:spPr>
            <a:xfrm>
              <a:off x="4289970" y="4089938"/>
              <a:ext cx="17" cy="236348"/>
            </a:xfrm>
            <a:custGeom>
              <a:avLst/>
              <a:gdLst/>
              <a:ahLst/>
              <a:cxnLst/>
              <a:rect l="l" t="t" r="r" b="b"/>
              <a:pathLst>
                <a:path w="1" h="13911" fill="none" extrusionOk="0">
                  <a:moveTo>
                    <a:pt x="1" y="13911"/>
                  </a:moveTo>
                  <a:lnTo>
                    <a:pt x="1" y="1"/>
                  </a:lnTo>
                </a:path>
              </a:pathLst>
            </a:custGeom>
            <a:noFill/>
            <a:ln w="10850" cap="flat" cmpd="sng">
              <a:solidFill>
                <a:srgbClr val="2C2C2C"/>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3" name="Google Shape;843;p14"/>
            <p:cNvSpPr/>
            <p:nvPr/>
          </p:nvSpPr>
          <p:spPr>
            <a:xfrm>
              <a:off x="4321152" y="4089938"/>
              <a:ext cx="17" cy="236348"/>
            </a:xfrm>
            <a:custGeom>
              <a:avLst/>
              <a:gdLst/>
              <a:ahLst/>
              <a:cxnLst/>
              <a:rect l="l" t="t" r="r" b="b"/>
              <a:pathLst>
                <a:path w="1" h="13911" fill="none" extrusionOk="0">
                  <a:moveTo>
                    <a:pt x="1" y="13911"/>
                  </a:moveTo>
                  <a:lnTo>
                    <a:pt x="1" y="1"/>
                  </a:lnTo>
                </a:path>
              </a:pathLst>
            </a:custGeom>
            <a:noFill/>
            <a:ln w="10850" cap="flat" cmpd="sng">
              <a:solidFill>
                <a:srgbClr val="2C2C2C"/>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4" name="Google Shape;844;p14"/>
            <p:cNvSpPr/>
            <p:nvPr/>
          </p:nvSpPr>
          <p:spPr>
            <a:xfrm>
              <a:off x="4352895" y="4089938"/>
              <a:ext cx="17" cy="236348"/>
            </a:xfrm>
            <a:custGeom>
              <a:avLst/>
              <a:gdLst/>
              <a:ahLst/>
              <a:cxnLst/>
              <a:rect l="l" t="t" r="r" b="b"/>
              <a:pathLst>
                <a:path w="1" h="13911" fill="none" extrusionOk="0">
                  <a:moveTo>
                    <a:pt x="1" y="13911"/>
                  </a:moveTo>
                  <a:lnTo>
                    <a:pt x="1" y="1"/>
                  </a:lnTo>
                </a:path>
              </a:pathLst>
            </a:custGeom>
            <a:noFill/>
            <a:ln w="10850" cap="flat" cmpd="sng">
              <a:solidFill>
                <a:srgbClr val="2C2C2C"/>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5" name="Google Shape;845;p14"/>
            <p:cNvSpPr/>
            <p:nvPr/>
          </p:nvSpPr>
          <p:spPr>
            <a:xfrm>
              <a:off x="4384077" y="4089938"/>
              <a:ext cx="17" cy="236348"/>
            </a:xfrm>
            <a:custGeom>
              <a:avLst/>
              <a:gdLst/>
              <a:ahLst/>
              <a:cxnLst/>
              <a:rect l="l" t="t" r="r" b="b"/>
              <a:pathLst>
                <a:path w="1" h="13911" fill="none" extrusionOk="0">
                  <a:moveTo>
                    <a:pt x="0" y="13911"/>
                  </a:moveTo>
                  <a:lnTo>
                    <a:pt x="0" y="1"/>
                  </a:lnTo>
                </a:path>
              </a:pathLst>
            </a:custGeom>
            <a:noFill/>
            <a:ln w="10850" cap="flat" cmpd="sng">
              <a:solidFill>
                <a:srgbClr val="2C2C2C"/>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6" name="Google Shape;846;p14"/>
            <p:cNvSpPr/>
            <p:nvPr/>
          </p:nvSpPr>
          <p:spPr>
            <a:xfrm>
              <a:off x="4415819" y="4089938"/>
              <a:ext cx="17" cy="236348"/>
            </a:xfrm>
            <a:custGeom>
              <a:avLst/>
              <a:gdLst/>
              <a:ahLst/>
              <a:cxnLst/>
              <a:rect l="l" t="t" r="r" b="b"/>
              <a:pathLst>
                <a:path w="1" h="13911" fill="none" extrusionOk="0">
                  <a:moveTo>
                    <a:pt x="0" y="13911"/>
                  </a:moveTo>
                  <a:lnTo>
                    <a:pt x="0" y="1"/>
                  </a:lnTo>
                </a:path>
              </a:pathLst>
            </a:custGeom>
            <a:noFill/>
            <a:ln w="10850" cap="flat" cmpd="sng">
              <a:solidFill>
                <a:srgbClr val="2C2C2C"/>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7" name="Google Shape;847;p14"/>
            <p:cNvSpPr/>
            <p:nvPr/>
          </p:nvSpPr>
          <p:spPr>
            <a:xfrm>
              <a:off x="4447562" y="4089938"/>
              <a:ext cx="17" cy="236348"/>
            </a:xfrm>
            <a:custGeom>
              <a:avLst/>
              <a:gdLst/>
              <a:ahLst/>
              <a:cxnLst/>
              <a:rect l="l" t="t" r="r" b="b"/>
              <a:pathLst>
                <a:path w="1" h="13911" fill="none" extrusionOk="0">
                  <a:moveTo>
                    <a:pt x="0" y="13911"/>
                  </a:moveTo>
                  <a:lnTo>
                    <a:pt x="0" y="1"/>
                  </a:lnTo>
                </a:path>
              </a:pathLst>
            </a:custGeom>
            <a:noFill/>
            <a:ln w="10850" cap="flat" cmpd="sng">
              <a:solidFill>
                <a:srgbClr val="2C2C2C"/>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8" name="Google Shape;848;p14"/>
            <p:cNvSpPr/>
            <p:nvPr/>
          </p:nvSpPr>
          <p:spPr>
            <a:xfrm>
              <a:off x="4478727" y="4089938"/>
              <a:ext cx="17" cy="236348"/>
            </a:xfrm>
            <a:custGeom>
              <a:avLst/>
              <a:gdLst/>
              <a:ahLst/>
              <a:cxnLst/>
              <a:rect l="l" t="t" r="r" b="b"/>
              <a:pathLst>
                <a:path w="1" h="13911" fill="none" extrusionOk="0">
                  <a:moveTo>
                    <a:pt x="1" y="13911"/>
                  </a:moveTo>
                  <a:lnTo>
                    <a:pt x="1" y="1"/>
                  </a:lnTo>
                </a:path>
              </a:pathLst>
            </a:custGeom>
            <a:noFill/>
            <a:ln w="10850" cap="flat" cmpd="sng">
              <a:solidFill>
                <a:srgbClr val="2C2C2C"/>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9" name="Google Shape;849;p14"/>
            <p:cNvSpPr/>
            <p:nvPr/>
          </p:nvSpPr>
          <p:spPr>
            <a:xfrm>
              <a:off x="4510469" y="4089938"/>
              <a:ext cx="17" cy="236348"/>
            </a:xfrm>
            <a:custGeom>
              <a:avLst/>
              <a:gdLst/>
              <a:ahLst/>
              <a:cxnLst/>
              <a:rect l="l" t="t" r="r" b="b"/>
              <a:pathLst>
                <a:path w="1" h="13911" fill="none" extrusionOk="0">
                  <a:moveTo>
                    <a:pt x="1" y="13911"/>
                  </a:moveTo>
                  <a:lnTo>
                    <a:pt x="1" y="1"/>
                  </a:lnTo>
                </a:path>
              </a:pathLst>
            </a:custGeom>
            <a:noFill/>
            <a:ln w="10850" cap="flat" cmpd="sng">
              <a:solidFill>
                <a:srgbClr val="2C2C2C"/>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0" name="Google Shape;850;p14"/>
            <p:cNvSpPr/>
            <p:nvPr/>
          </p:nvSpPr>
          <p:spPr>
            <a:xfrm>
              <a:off x="4573394" y="4089938"/>
              <a:ext cx="17" cy="236348"/>
            </a:xfrm>
            <a:custGeom>
              <a:avLst/>
              <a:gdLst/>
              <a:ahLst/>
              <a:cxnLst/>
              <a:rect l="l" t="t" r="r" b="b"/>
              <a:pathLst>
                <a:path w="1" h="13911" fill="none" extrusionOk="0">
                  <a:moveTo>
                    <a:pt x="0" y="13911"/>
                  </a:moveTo>
                  <a:lnTo>
                    <a:pt x="0" y="1"/>
                  </a:lnTo>
                </a:path>
              </a:pathLst>
            </a:custGeom>
            <a:noFill/>
            <a:ln w="10850" cap="flat" cmpd="sng">
              <a:solidFill>
                <a:srgbClr val="2C2C2C"/>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1" name="Google Shape;851;p14"/>
            <p:cNvSpPr/>
            <p:nvPr/>
          </p:nvSpPr>
          <p:spPr>
            <a:xfrm>
              <a:off x="4605136" y="4089938"/>
              <a:ext cx="17" cy="236348"/>
            </a:xfrm>
            <a:custGeom>
              <a:avLst/>
              <a:gdLst/>
              <a:ahLst/>
              <a:cxnLst/>
              <a:rect l="l" t="t" r="r" b="b"/>
              <a:pathLst>
                <a:path w="1" h="13911" fill="none" extrusionOk="0">
                  <a:moveTo>
                    <a:pt x="0" y="13911"/>
                  </a:moveTo>
                  <a:lnTo>
                    <a:pt x="0" y="1"/>
                  </a:lnTo>
                </a:path>
              </a:pathLst>
            </a:custGeom>
            <a:noFill/>
            <a:ln w="10850" cap="flat" cmpd="sng">
              <a:solidFill>
                <a:srgbClr val="2C2C2C"/>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52" name="Google Shape;852;p14"/>
          <p:cNvGrpSpPr/>
          <p:nvPr/>
        </p:nvGrpSpPr>
        <p:grpSpPr>
          <a:xfrm>
            <a:off x="4839489" y="1485900"/>
            <a:ext cx="1011636" cy="3673005"/>
            <a:chOff x="4839489" y="1485900"/>
            <a:chExt cx="1011636" cy="3673005"/>
          </a:xfrm>
        </p:grpSpPr>
        <p:sp>
          <p:nvSpPr>
            <p:cNvPr id="853" name="Google Shape;853;p14"/>
            <p:cNvSpPr/>
            <p:nvPr/>
          </p:nvSpPr>
          <p:spPr>
            <a:xfrm>
              <a:off x="4839489" y="1573192"/>
              <a:ext cx="1011636" cy="3585213"/>
            </a:xfrm>
            <a:custGeom>
              <a:avLst/>
              <a:gdLst/>
              <a:ahLst/>
              <a:cxnLst/>
              <a:rect l="l" t="t" r="r" b="b"/>
              <a:pathLst>
                <a:path w="59543" h="211019" extrusionOk="0">
                  <a:moveTo>
                    <a:pt x="0" y="1"/>
                  </a:moveTo>
                  <a:lnTo>
                    <a:pt x="0" y="211019"/>
                  </a:lnTo>
                  <a:lnTo>
                    <a:pt x="59543" y="211019"/>
                  </a:lnTo>
                  <a:lnTo>
                    <a:pt x="59543"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4" name="Google Shape;854;p14"/>
            <p:cNvSpPr/>
            <p:nvPr/>
          </p:nvSpPr>
          <p:spPr>
            <a:xfrm>
              <a:off x="4839489" y="1573192"/>
              <a:ext cx="1011636" cy="3585213"/>
            </a:xfrm>
            <a:custGeom>
              <a:avLst/>
              <a:gdLst/>
              <a:ahLst/>
              <a:cxnLst/>
              <a:rect l="l" t="t" r="r" b="b"/>
              <a:pathLst>
                <a:path w="59543" h="211019" extrusionOk="0">
                  <a:moveTo>
                    <a:pt x="59543" y="1"/>
                  </a:moveTo>
                  <a:lnTo>
                    <a:pt x="0" y="211019"/>
                  </a:lnTo>
                  <a:lnTo>
                    <a:pt x="59543" y="211019"/>
                  </a:lnTo>
                  <a:lnTo>
                    <a:pt x="59543"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5" name="Google Shape;855;p14"/>
            <p:cNvSpPr/>
            <p:nvPr/>
          </p:nvSpPr>
          <p:spPr>
            <a:xfrm>
              <a:off x="4939814" y="1693366"/>
              <a:ext cx="230673" cy="257314"/>
            </a:xfrm>
            <a:custGeom>
              <a:avLst/>
              <a:gdLst/>
              <a:ahLst/>
              <a:cxnLst/>
              <a:rect l="l" t="t" r="r" b="b"/>
              <a:pathLst>
                <a:path w="13577" h="15145" extrusionOk="0">
                  <a:moveTo>
                    <a:pt x="0" y="1"/>
                  </a:moveTo>
                  <a:lnTo>
                    <a:pt x="0" y="15145"/>
                  </a:lnTo>
                  <a:lnTo>
                    <a:pt x="13577" y="15145"/>
                  </a:lnTo>
                  <a:lnTo>
                    <a:pt x="13577"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6" name="Google Shape;856;p14"/>
            <p:cNvSpPr/>
            <p:nvPr/>
          </p:nvSpPr>
          <p:spPr>
            <a:xfrm>
              <a:off x="5230035" y="1693366"/>
              <a:ext cx="230673" cy="257314"/>
            </a:xfrm>
            <a:custGeom>
              <a:avLst/>
              <a:gdLst/>
              <a:ahLst/>
              <a:cxnLst/>
              <a:rect l="l" t="t" r="r" b="b"/>
              <a:pathLst>
                <a:path w="13577" h="15145" extrusionOk="0">
                  <a:moveTo>
                    <a:pt x="0" y="1"/>
                  </a:moveTo>
                  <a:lnTo>
                    <a:pt x="0" y="15145"/>
                  </a:lnTo>
                  <a:lnTo>
                    <a:pt x="13577" y="15145"/>
                  </a:lnTo>
                  <a:lnTo>
                    <a:pt x="13577"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7" name="Google Shape;857;p14"/>
            <p:cNvSpPr/>
            <p:nvPr/>
          </p:nvSpPr>
          <p:spPr>
            <a:xfrm>
              <a:off x="5519678" y="1693366"/>
              <a:ext cx="230690" cy="257314"/>
            </a:xfrm>
            <a:custGeom>
              <a:avLst/>
              <a:gdLst/>
              <a:ahLst/>
              <a:cxnLst/>
              <a:rect l="l" t="t" r="r" b="b"/>
              <a:pathLst>
                <a:path w="13578" h="15145" extrusionOk="0">
                  <a:moveTo>
                    <a:pt x="1" y="1"/>
                  </a:moveTo>
                  <a:lnTo>
                    <a:pt x="1" y="15145"/>
                  </a:lnTo>
                  <a:lnTo>
                    <a:pt x="13577" y="15145"/>
                  </a:lnTo>
                  <a:lnTo>
                    <a:pt x="13577"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8" name="Google Shape;858;p14"/>
            <p:cNvSpPr/>
            <p:nvPr/>
          </p:nvSpPr>
          <p:spPr>
            <a:xfrm>
              <a:off x="4939814" y="1693366"/>
              <a:ext cx="230673" cy="257314"/>
            </a:xfrm>
            <a:custGeom>
              <a:avLst/>
              <a:gdLst/>
              <a:ahLst/>
              <a:cxnLst/>
              <a:rect l="l" t="t" r="r" b="b"/>
              <a:pathLst>
                <a:path w="13577" h="15145" extrusionOk="0">
                  <a:moveTo>
                    <a:pt x="13577" y="1"/>
                  </a:moveTo>
                  <a:lnTo>
                    <a:pt x="0" y="15145"/>
                  </a:lnTo>
                  <a:lnTo>
                    <a:pt x="13577" y="15145"/>
                  </a:lnTo>
                  <a:lnTo>
                    <a:pt x="13577"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9" name="Google Shape;859;p14"/>
            <p:cNvSpPr/>
            <p:nvPr/>
          </p:nvSpPr>
          <p:spPr>
            <a:xfrm>
              <a:off x="5230035" y="1693366"/>
              <a:ext cx="230673" cy="257314"/>
            </a:xfrm>
            <a:custGeom>
              <a:avLst/>
              <a:gdLst/>
              <a:ahLst/>
              <a:cxnLst/>
              <a:rect l="l" t="t" r="r" b="b"/>
              <a:pathLst>
                <a:path w="13577" h="15145" extrusionOk="0">
                  <a:moveTo>
                    <a:pt x="13577" y="1"/>
                  </a:moveTo>
                  <a:lnTo>
                    <a:pt x="0" y="15145"/>
                  </a:lnTo>
                  <a:lnTo>
                    <a:pt x="13577" y="15145"/>
                  </a:lnTo>
                  <a:lnTo>
                    <a:pt x="13577"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0" name="Google Shape;860;p14"/>
            <p:cNvSpPr/>
            <p:nvPr/>
          </p:nvSpPr>
          <p:spPr>
            <a:xfrm>
              <a:off x="5519678" y="1693366"/>
              <a:ext cx="230690" cy="257314"/>
            </a:xfrm>
            <a:custGeom>
              <a:avLst/>
              <a:gdLst/>
              <a:ahLst/>
              <a:cxnLst/>
              <a:rect l="l" t="t" r="r" b="b"/>
              <a:pathLst>
                <a:path w="13578" h="15145" extrusionOk="0">
                  <a:moveTo>
                    <a:pt x="13577" y="1"/>
                  </a:moveTo>
                  <a:lnTo>
                    <a:pt x="1" y="15145"/>
                  </a:lnTo>
                  <a:lnTo>
                    <a:pt x="13577" y="15145"/>
                  </a:lnTo>
                  <a:lnTo>
                    <a:pt x="13577"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1" name="Google Shape;861;p14"/>
            <p:cNvSpPr/>
            <p:nvPr/>
          </p:nvSpPr>
          <p:spPr>
            <a:xfrm>
              <a:off x="4939814" y="2051032"/>
              <a:ext cx="230673" cy="257331"/>
            </a:xfrm>
            <a:custGeom>
              <a:avLst/>
              <a:gdLst/>
              <a:ahLst/>
              <a:cxnLst/>
              <a:rect l="l" t="t" r="r" b="b"/>
              <a:pathLst>
                <a:path w="13577" h="15146" extrusionOk="0">
                  <a:moveTo>
                    <a:pt x="0" y="1"/>
                  </a:moveTo>
                  <a:lnTo>
                    <a:pt x="0" y="15145"/>
                  </a:lnTo>
                  <a:lnTo>
                    <a:pt x="13577" y="15145"/>
                  </a:lnTo>
                  <a:lnTo>
                    <a:pt x="13577"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2" name="Google Shape;862;p14"/>
            <p:cNvSpPr/>
            <p:nvPr/>
          </p:nvSpPr>
          <p:spPr>
            <a:xfrm>
              <a:off x="5230035" y="2051032"/>
              <a:ext cx="230673" cy="257331"/>
            </a:xfrm>
            <a:custGeom>
              <a:avLst/>
              <a:gdLst/>
              <a:ahLst/>
              <a:cxnLst/>
              <a:rect l="l" t="t" r="r" b="b"/>
              <a:pathLst>
                <a:path w="13577" h="15146" extrusionOk="0">
                  <a:moveTo>
                    <a:pt x="0" y="1"/>
                  </a:moveTo>
                  <a:lnTo>
                    <a:pt x="0" y="15145"/>
                  </a:lnTo>
                  <a:lnTo>
                    <a:pt x="13577" y="15145"/>
                  </a:lnTo>
                  <a:lnTo>
                    <a:pt x="13577"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3" name="Google Shape;863;p14"/>
            <p:cNvSpPr/>
            <p:nvPr/>
          </p:nvSpPr>
          <p:spPr>
            <a:xfrm>
              <a:off x="5519678" y="2051032"/>
              <a:ext cx="230690" cy="257331"/>
            </a:xfrm>
            <a:custGeom>
              <a:avLst/>
              <a:gdLst/>
              <a:ahLst/>
              <a:cxnLst/>
              <a:rect l="l" t="t" r="r" b="b"/>
              <a:pathLst>
                <a:path w="13578" h="15146" extrusionOk="0">
                  <a:moveTo>
                    <a:pt x="1" y="1"/>
                  </a:moveTo>
                  <a:lnTo>
                    <a:pt x="1" y="15145"/>
                  </a:lnTo>
                  <a:lnTo>
                    <a:pt x="13577" y="15145"/>
                  </a:lnTo>
                  <a:lnTo>
                    <a:pt x="13577"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4" name="Google Shape;864;p14"/>
            <p:cNvSpPr/>
            <p:nvPr/>
          </p:nvSpPr>
          <p:spPr>
            <a:xfrm>
              <a:off x="4939814" y="2408715"/>
              <a:ext cx="230673" cy="257314"/>
            </a:xfrm>
            <a:custGeom>
              <a:avLst/>
              <a:gdLst/>
              <a:ahLst/>
              <a:cxnLst/>
              <a:rect l="l" t="t" r="r" b="b"/>
              <a:pathLst>
                <a:path w="13577" h="15145" extrusionOk="0">
                  <a:moveTo>
                    <a:pt x="0" y="0"/>
                  </a:moveTo>
                  <a:lnTo>
                    <a:pt x="0" y="15145"/>
                  </a:lnTo>
                  <a:lnTo>
                    <a:pt x="13577" y="15145"/>
                  </a:lnTo>
                  <a:lnTo>
                    <a:pt x="13577"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5" name="Google Shape;865;p14"/>
            <p:cNvSpPr/>
            <p:nvPr/>
          </p:nvSpPr>
          <p:spPr>
            <a:xfrm>
              <a:off x="5230035" y="2408715"/>
              <a:ext cx="230673" cy="257314"/>
            </a:xfrm>
            <a:custGeom>
              <a:avLst/>
              <a:gdLst/>
              <a:ahLst/>
              <a:cxnLst/>
              <a:rect l="l" t="t" r="r" b="b"/>
              <a:pathLst>
                <a:path w="13577" h="15145" extrusionOk="0">
                  <a:moveTo>
                    <a:pt x="0" y="0"/>
                  </a:moveTo>
                  <a:lnTo>
                    <a:pt x="0" y="15145"/>
                  </a:lnTo>
                  <a:lnTo>
                    <a:pt x="13577" y="15145"/>
                  </a:lnTo>
                  <a:lnTo>
                    <a:pt x="13577"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6" name="Google Shape;866;p14"/>
            <p:cNvSpPr/>
            <p:nvPr/>
          </p:nvSpPr>
          <p:spPr>
            <a:xfrm>
              <a:off x="5519678" y="2408715"/>
              <a:ext cx="230690" cy="257314"/>
            </a:xfrm>
            <a:custGeom>
              <a:avLst/>
              <a:gdLst/>
              <a:ahLst/>
              <a:cxnLst/>
              <a:rect l="l" t="t" r="r" b="b"/>
              <a:pathLst>
                <a:path w="13578" h="15145" extrusionOk="0">
                  <a:moveTo>
                    <a:pt x="1" y="0"/>
                  </a:moveTo>
                  <a:lnTo>
                    <a:pt x="1" y="15145"/>
                  </a:lnTo>
                  <a:lnTo>
                    <a:pt x="13577" y="15145"/>
                  </a:lnTo>
                  <a:lnTo>
                    <a:pt x="13577"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7" name="Google Shape;867;p14"/>
            <p:cNvSpPr/>
            <p:nvPr/>
          </p:nvSpPr>
          <p:spPr>
            <a:xfrm>
              <a:off x="4939814" y="2756185"/>
              <a:ext cx="230673" cy="257314"/>
            </a:xfrm>
            <a:custGeom>
              <a:avLst/>
              <a:gdLst/>
              <a:ahLst/>
              <a:cxnLst/>
              <a:rect l="l" t="t" r="r" b="b"/>
              <a:pathLst>
                <a:path w="13577" h="15145" extrusionOk="0">
                  <a:moveTo>
                    <a:pt x="0" y="0"/>
                  </a:moveTo>
                  <a:lnTo>
                    <a:pt x="0" y="15145"/>
                  </a:lnTo>
                  <a:lnTo>
                    <a:pt x="13577" y="15145"/>
                  </a:lnTo>
                  <a:lnTo>
                    <a:pt x="13577"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8" name="Google Shape;868;p14"/>
            <p:cNvSpPr/>
            <p:nvPr/>
          </p:nvSpPr>
          <p:spPr>
            <a:xfrm>
              <a:off x="5230035" y="2756185"/>
              <a:ext cx="230673" cy="257314"/>
            </a:xfrm>
            <a:custGeom>
              <a:avLst/>
              <a:gdLst/>
              <a:ahLst/>
              <a:cxnLst/>
              <a:rect l="l" t="t" r="r" b="b"/>
              <a:pathLst>
                <a:path w="13577" h="15145" extrusionOk="0">
                  <a:moveTo>
                    <a:pt x="0" y="0"/>
                  </a:moveTo>
                  <a:lnTo>
                    <a:pt x="0" y="15145"/>
                  </a:lnTo>
                  <a:lnTo>
                    <a:pt x="13577" y="15145"/>
                  </a:lnTo>
                  <a:lnTo>
                    <a:pt x="13577"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9" name="Google Shape;869;p14"/>
            <p:cNvSpPr/>
            <p:nvPr/>
          </p:nvSpPr>
          <p:spPr>
            <a:xfrm>
              <a:off x="5519678" y="2756185"/>
              <a:ext cx="230690" cy="257314"/>
            </a:xfrm>
            <a:custGeom>
              <a:avLst/>
              <a:gdLst/>
              <a:ahLst/>
              <a:cxnLst/>
              <a:rect l="l" t="t" r="r" b="b"/>
              <a:pathLst>
                <a:path w="13578" h="15145" extrusionOk="0">
                  <a:moveTo>
                    <a:pt x="1" y="0"/>
                  </a:moveTo>
                  <a:lnTo>
                    <a:pt x="1" y="15145"/>
                  </a:lnTo>
                  <a:lnTo>
                    <a:pt x="13577" y="15145"/>
                  </a:lnTo>
                  <a:lnTo>
                    <a:pt x="13577"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0" name="Google Shape;870;p14"/>
            <p:cNvSpPr/>
            <p:nvPr/>
          </p:nvSpPr>
          <p:spPr>
            <a:xfrm>
              <a:off x="4939814" y="3113851"/>
              <a:ext cx="230673" cy="257314"/>
            </a:xfrm>
            <a:custGeom>
              <a:avLst/>
              <a:gdLst/>
              <a:ahLst/>
              <a:cxnLst/>
              <a:rect l="l" t="t" r="r" b="b"/>
              <a:pathLst>
                <a:path w="13577" h="15145" extrusionOk="0">
                  <a:moveTo>
                    <a:pt x="0" y="1"/>
                  </a:moveTo>
                  <a:lnTo>
                    <a:pt x="0" y="15145"/>
                  </a:lnTo>
                  <a:lnTo>
                    <a:pt x="13577" y="15145"/>
                  </a:lnTo>
                  <a:lnTo>
                    <a:pt x="13577"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1" name="Google Shape;871;p14"/>
            <p:cNvSpPr/>
            <p:nvPr/>
          </p:nvSpPr>
          <p:spPr>
            <a:xfrm>
              <a:off x="5230035" y="3113851"/>
              <a:ext cx="230673" cy="257314"/>
            </a:xfrm>
            <a:custGeom>
              <a:avLst/>
              <a:gdLst/>
              <a:ahLst/>
              <a:cxnLst/>
              <a:rect l="l" t="t" r="r" b="b"/>
              <a:pathLst>
                <a:path w="13577" h="15145" extrusionOk="0">
                  <a:moveTo>
                    <a:pt x="0" y="1"/>
                  </a:moveTo>
                  <a:lnTo>
                    <a:pt x="0" y="15145"/>
                  </a:lnTo>
                  <a:lnTo>
                    <a:pt x="13577" y="15145"/>
                  </a:lnTo>
                  <a:lnTo>
                    <a:pt x="13577"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2" name="Google Shape;872;p14"/>
            <p:cNvSpPr/>
            <p:nvPr/>
          </p:nvSpPr>
          <p:spPr>
            <a:xfrm>
              <a:off x="5519678" y="3113851"/>
              <a:ext cx="230690" cy="257314"/>
            </a:xfrm>
            <a:custGeom>
              <a:avLst/>
              <a:gdLst/>
              <a:ahLst/>
              <a:cxnLst/>
              <a:rect l="l" t="t" r="r" b="b"/>
              <a:pathLst>
                <a:path w="13578" h="15145" extrusionOk="0">
                  <a:moveTo>
                    <a:pt x="1" y="1"/>
                  </a:moveTo>
                  <a:lnTo>
                    <a:pt x="1" y="15145"/>
                  </a:lnTo>
                  <a:lnTo>
                    <a:pt x="13577" y="15145"/>
                  </a:lnTo>
                  <a:lnTo>
                    <a:pt x="13577"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3" name="Google Shape;873;p14"/>
            <p:cNvSpPr/>
            <p:nvPr/>
          </p:nvSpPr>
          <p:spPr>
            <a:xfrm>
              <a:off x="4939814" y="3471533"/>
              <a:ext cx="230673" cy="257874"/>
            </a:xfrm>
            <a:custGeom>
              <a:avLst/>
              <a:gdLst/>
              <a:ahLst/>
              <a:cxnLst/>
              <a:rect l="l" t="t" r="r" b="b"/>
              <a:pathLst>
                <a:path w="13577" h="15178" extrusionOk="0">
                  <a:moveTo>
                    <a:pt x="0" y="0"/>
                  </a:moveTo>
                  <a:lnTo>
                    <a:pt x="0" y="15178"/>
                  </a:lnTo>
                  <a:lnTo>
                    <a:pt x="13577" y="15178"/>
                  </a:lnTo>
                  <a:lnTo>
                    <a:pt x="13577"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4" name="Google Shape;874;p14"/>
            <p:cNvSpPr/>
            <p:nvPr/>
          </p:nvSpPr>
          <p:spPr>
            <a:xfrm>
              <a:off x="5230035" y="3471533"/>
              <a:ext cx="230673" cy="257874"/>
            </a:xfrm>
            <a:custGeom>
              <a:avLst/>
              <a:gdLst/>
              <a:ahLst/>
              <a:cxnLst/>
              <a:rect l="l" t="t" r="r" b="b"/>
              <a:pathLst>
                <a:path w="13577" h="15178" extrusionOk="0">
                  <a:moveTo>
                    <a:pt x="0" y="0"/>
                  </a:moveTo>
                  <a:lnTo>
                    <a:pt x="0" y="15178"/>
                  </a:lnTo>
                  <a:lnTo>
                    <a:pt x="13577" y="15178"/>
                  </a:lnTo>
                  <a:lnTo>
                    <a:pt x="13577"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5" name="Google Shape;875;p14"/>
            <p:cNvSpPr/>
            <p:nvPr/>
          </p:nvSpPr>
          <p:spPr>
            <a:xfrm>
              <a:off x="5519678" y="3471533"/>
              <a:ext cx="230690" cy="257874"/>
            </a:xfrm>
            <a:custGeom>
              <a:avLst/>
              <a:gdLst/>
              <a:ahLst/>
              <a:cxnLst/>
              <a:rect l="l" t="t" r="r" b="b"/>
              <a:pathLst>
                <a:path w="13578" h="15178" extrusionOk="0">
                  <a:moveTo>
                    <a:pt x="1" y="0"/>
                  </a:moveTo>
                  <a:lnTo>
                    <a:pt x="1" y="15178"/>
                  </a:lnTo>
                  <a:lnTo>
                    <a:pt x="13577" y="15178"/>
                  </a:lnTo>
                  <a:lnTo>
                    <a:pt x="13577"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6" name="Google Shape;876;p14"/>
            <p:cNvSpPr/>
            <p:nvPr/>
          </p:nvSpPr>
          <p:spPr>
            <a:xfrm>
              <a:off x="4939814" y="3829760"/>
              <a:ext cx="230673" cy="257331"/>
            </a:xfrm>
            <a:custGeom>
              <a:avLst/>
              <a:gdLst/>
              <a:ahLst/>
              <a:cxnLst/>
              <a:rect l="l" t="t" r="r" b="b"/>
              <a:pathLst>
                <a:path w="13577" h="15146" extrusionOk="0">
                  <a:moveTo>
                    <a:pt x="0" y="1"/>
                  </a:moveTo>
                  <a:lnTo>
                    <a:pt x="0" y="15145"/>
                  </a:lnTo>
                  <a:lnTo>
                    <a:pt x="13577" y="15145"/>
                  </a:lnTo>
                  <a:lnTo>
                    <a:pt x="13577"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7" name="Google Shape;877;p14"/>
            <p:cNvSpPr/>
            <p:nvPr/>
          </p:nvSpPr>
          <p:spPr>
            <a:xfrm>
              <a:off x="5230035" y="3829760"/>
              <a:ext cx="230673" cy="257331"/>
            </a:xfrm>
            <a:custGeom>
              <a:avLst/>
              <a:gdLst/>
              <a:ahLst/>
              <a:cxnLst/>
              <a:rect l="l" t="t" r="r" b="b"/>
              <a:pathLst>
                <a:path w="13577" h="15146" extrusionOk="0">
                  <a:moveTo>
                    <a:pt x="0" y="1"/>
                  </a:moveTo>
                  <a:lnTo>
                    <a:pt x="0" y="15145"/>
                  </a:lnTo>
                  <a:lnTo>
                    <a:pt x="13577" y="15145"/>
                  </a:lnTo>
                  <a:lnTo>
                    <a:pt x="13577"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8" name="Google Shape;878;p14"/>
            <p:cNvSpPr/>
            <p:nvPr/>
          </p:nvSpPr>
          <p:spPr>
            <a:xfrm>
              <a:off x="5519678" y="3829760"/>
              <a:ext cx="230690" cy="257331"/>
            </a:xfrm>
            <a:custGeom>
              <a:avLst/>
              <a:gdLst/>
              <a:ahLst/>
              <a:cxnLst/>
              <a:rect l="l" t="t" r="r" b="b"/>
              <a:pathLst>
                <a:path w="13578" h="15146" extrusionOk="0">
                  <a:moveTo>
                    <a:pt x="1" y="1"/>
                  </a:moveTo>
                  <a:lnTo>
                    <a:pt x="1" y="15145"/>
                  </a:lnTo>
                  <a:lnTo>
                    <a:pt x="13577" y="15145"/>
                  </a:lnTo>
                  <a:lnTo>
                    <a:pt x="13577"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9" name="Google Shape;879;p14"/>
            <p:cNvSpPr/>
            <p:nvPr/>
          </p:nvSpPr>
          <p:spPr>
            <a:xfrm>
              <a:off x="4939814" y="4173832"/>
              <a:ext cx="230673" cy="257314"/>
            </a:xfrm>
            <a:custGeom>
              <a:avLst/>
              <a:gdLst/>
              <a:ahLst/>
              <a:cxnLst/>
              <a:rect l="l" t="t" r="r" b="b"/>
              <a:pathLst>
                <a:path w="13577" h="15145" extrusionOk="0">
                  <a:moveTo>
                    <a:pt x="0" y="1"/>
                  </a:moveTo>
                  <a:lnTo>
                    <a:pt x="0" y="15145"/>
                  </a:lnTo>
                  <a:lnTo>
                    <a:pt x="13577" y="15145"/>
                  </a:lnTo>
                  <a:lnTo>
                    <a:pt x="13577"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0" name="Google Shape;880;p14"/>
            <p:cNvSpPr/>
            <p:nvPr/>
          </p:nvSpPr>
          <p:spPr>
            <a:xfrm>
              <a:off x="5230035" y="4173832"/>
              <a:ext cx="230673" cy="257314"/>
            </a:xfrm>
            <a:custGeom>
              <a:avLst/>
              <a:gdLst/>
              <a:ahLst/>
              <a:cxnLst/>
              <a:rect l="l" t="t" r="r" b="b"/>
              <a:pathLst>
                <a:path w="13577" h="15145" extrusionOk="0">
                  <a:moveTo>
                    <a:pt x="0" y="1"/>
                  </a:moveTo>
                  <a:lnTo>
                    <a:pt x="0" y="15145"/>
                  </a:lnTo>
                  <a:lnTo>
                    <a:pt x="13577" y="15145"/>
                  </a:lnTo>
                  <a:lnTo>
                    <a:pt x="13577"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1" name="Google Shape;881;p14"/>
            <p:cNvSpPr/>
            <p:nvPr/>
          </p:nvSpPr>
          <p:spPr>
            <a:xfrm>
              <a:off x="5519678" y="4173832"/>
              <a:ext cx="230690" cy="257314"/>
            </a:xfrm>
            <a:custGeom>
              <a:avLst/>
              <a:gdLst/>
              <a:ahLst/>
              <a:cxnLst/>
              <a:rect l="l" t="t" r="r" b="b"/>
              <a:pathLst>
                <a:path w="13578" h="15145" extrusionOk="0">
                  <a:moveTo>
                    <a:pt x="1" y="1"/>
                  </a:moveTo>
                  <a:lnTo>
                    <a:pt x="1" y="15145"/>
                  </a:lnTo>
                  <a:lnTo>
                    <a:pt x="13577" y="15145"/>
                  </a:lnTo>
                  <a:lnTo>
                    <a:pt x="13577"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2" name="Google Shape;882;p14"/>
            <p:cNvSpPr/>
            <p:nvPr/>
          </p:nvSpPr>
          <p:spPr>
            <a:xfrm>
              <a:off x="5055451" y="4536035"/>
              <a:ext cx="579784" cy="622870"/>
            </a:xfrm>
            <a:custGeom>
              <a:avLst/>
              <a:gdLst/>
              <a:ahLst/>
              <a:cxnLst/>
              <a:rect l="l" t="t" r="r" b="b"/>
              <a:pathLst>
                <a:path w="34125" h="36661" extrusionOk="0">
                  <a:moveTo>
                    <a:pt x="0" y="1"/>
                  </a:moveTo>
                  <a:lnTo>
                    <a:pt x="0" y="36661"/>
                  </a:lnTo>
                  <a:lnTo>
                    <a:pt x="34125" y="36661"/>
                  </a:lnTo>
                  <a:lnTo>
                    <a:pt x="34125" y="1"/>
                  </a:ln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3" name="Google Shape;883;p14"/>
            <p:cNvSpPr/>
            <p:nvPr/>
          </p:nvSpPr>
          <p:spPr>
            <a:xfrm>
              <a:off x="5055450" y="4536025"/>
              <a:ext cx="572447" cy="622870"/>
            </a:xfrm>
            <a:custGeom>
              <a:avLst/>
              <a:gdLst/>
              <a:ahLst/>
              <a:cxnLst/>
              <a:rect l="l" t="t" r="r" b="b"/>
              <a:pathLst>
                <a:path w="34125" h="36661" extrusionOk="0">
                  <a:moveTo>
                    <a:pt x="34125" y="1"/>
                  </a:moveTo>
                  <a:lnTo>
                    <a:pt x="0" y="36661"/>
                  </a:lnTo>
                  <a:lnTo>
                    <a:pt x="34125" y="36661"/>
                  </a:lnTo>
                  <a:lnTo>
                    <a:pt x="34125"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4" name="Google Shape;884;p14"/>
            <p:cNvSpPr/>
            <p:nvPr/>
          </p:nvSpPr>
          <p:spPr>
            <a:xfrm>
              <a:off x="5202830" y="1485900"/>
              <a:ext cx="527641" cy="87295"/>
            </a:xfrm>
            <a:custGeom>
              <a:avLst/>
              <a:gdLst/>
              <a:ahLst/>
              <a:cxnLst/>
              <a:rect l="l" t="t" r="r" b="b"/>
              <a:pathLst>
                <a:path w="31056" h="5138" extrusionOk="0">
                  <a:moveTo>
                    <a:pt x="0" y="1"/>
                  </a:moveTo>
                  <a:lnTo>
                    <a:pt x="0" y="5138"/>
                  </a:lnTo>
                  <a:lnTo>
                    <a:pt x="31056" y="5138"/>
                  </a:lnTo>
                  <a:lnTo>
                    <a:pt x="31056"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5" name="Google Shape;885;p14"/>
            <p:cNvSpPr/>
            <p:nvPr/>
          </p:nvSpPr>
          <p:spPr>
            <a:xfrm>
              <a:off x="4965882" y="1485900"/>
              <a:ext cx="118471" cy="87295"/>
            </a:xfrm>
            <a:custGeom>
              <a:avLst/>
              <a:gdLst/>
              <a:ahLst/>
              <a:cxnLst/>
              <a:rect l="l" t="t" r="r" b="b"/>
              <a:pathLst>
                <a:path w="6973" h="5138" extrusionOk="0">
                  <a:moveTo>
                    <a:pt x="1" y="1"/>
                  </a:moveTo>
                  <a:lnTo>
                    <a:pt x="1" y="5138"/>
                  </a:lnTo>
                  <a:lnTo>
                    <a:pt x="6972" y="5138"/>
                  </a:lnTo>
                  <a:lnTo>
                    <a:pt x="6972"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6" name="Google Shape;886;p14"/>
            <p:cNvSpPr/>
            <p:nvPr/>
          </p:nvSpPr>
          <p:spPr>
            <a:xfrm>
              <a:off x="5345094" y="4536035"/>
              <a:ext cx="17" cy="622870"/>
            </a:xfrm>
            <a:custGeom>
              <a:avLst/>
              <a:gdLst/>
              <a:ahLst/>
              <a:cxnLst/>
              <a:rect l="l" t="t" r="r" b="b"/>
              <a:pathLst>
                <a:path w="1" h="36661" fill="none" extrusionOk="0">
                  <a:moveTo>
                    <a:pt x="1" y="1"/>
                  </a:moveTo>
                  <a:lnTo>
                    <a:pt x="1" y="36661"/>
                  </a:lnTo>
                </a:path>
              </a:pathLst>
            </a:custGeom>
            <a:noFill/>
            <a:ln w="10850"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7" name="Google Shape;887;p14"/>
            <p:cNvSpPr/>
            <p:nvPr/>
          </p:nvSpPr>
          <p:spPr>
            <a:xfrm>
              <a:off x="4939814" y="2051032"/>
              <a:ext cx="230673" cy="257331"/>
            </a:xfrm>
            <a:custGeom>
              <a:avLst/>
              <a:gdLst/>
              <a:ahLst/>
              <a:cxnLst/>
              <a:rect l="l" t="t" r="r" b="b"/>
              <a:pathLst>
                <a:path w="13577" h="15146" extrusionOk="0">
                  <a:moveTo>
                    <a:pt x="13577" y="1"/>
                  </a:moveTo>
                  <a:lnTo>
                    <a:pt x="0" y="15145"/>
                  </a:lnTo>
                  <a:lnTo>
                    <a:pt x="13577" y="15145"/>
                  </a:lnTo>
                  <a:lnTo>
                    <a:pt x="13577"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8" name="Google Shape;888;p14"/>
            <p:cNvSpPr/>
            <p:nvPr/>
          </p:nvSpPr>
          <p:spPr>
            <a:xfrm>
              <a:off x="5230035" y="2051032"/>
              <a:ext cx="230673" cy="257331"/>
            </a:xfrm>
            <a:custGeom>
              <a:avLst/>
              <a:gdLst/>
              <a:ahLst/>
              <a:cxnLst/>
              <a:rect l="l" t="t" r="r" b="b"/>
              <a:pathLst>
                <a:path w="13577" h="15146" extrusionOk="0">
                  <a:moveTo>
                    <a:pt x="13577" y="1"/>
                  </a:moveTo>
                  <a:lnTo>
                    <a:pt x="0" y="15145"/>
                  </a:lnTo>
                  <a:lnTo>
                    <a:pt x="13577" y="15145"/>
                  </a:lnTo>
                  <a:lnTo>
                    <a:pt x="13577"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9" name="Google Shape;889;p14"/>
            <p:cNvSpPr/>
            <p:nvPr/>
          </p:nvSpPr>
          <p:spPr>
            <a:xfrm>
              <a:off x="5519678" y="2051032"/>
              <a:ext cx="230690" cy="257331"/>
            </a:xfrm>
            <a:custGeom>
              <a:avLst/>
              <a:gdLst/>
              <a:ahLst/>
              <a:cxnLst/>
              <a:rect l="l" t="t" r="r" b="b"/>
              <a:pathLst>
                <a:path w="13578" h="15146" extrusionOk="0">
                  <a:moveTo>
                    <a:pt x="13577" y="1"/>
                  </a:moveTo>
                  <a:lnTo>
                    <a:pt x="1" y="15145"/>
                  </a:lnTo>
                  <a:lnTo>
                    <a:pt x="13577" y="15145"/>
                  </a:lnTo>
                  <a:lnTo>
                    <a:pt x="13577"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0" name="Google Shape;890;p14"/>
            <p:cNvSpPr/>
            <p:nvPr/>
          </p:nvSpPr>
          <p:spPr>
            <a:xfrm>
              <a:off x="4939814" y="2408715"/>
              <a:ext cx="230673" cy="257314"/>
            </a:xfrm>
            <a:custGeom>
              <a:avLst/>
              <a:gdLst/>
              <a:ahLst/>
              <a:cxnLst/>
              <a:rect l="l" t="t" r="r" b="b"/>
              <a:pathLst>
                <a:path w="13577" h="15145" extrusionOk="0">
                  <a:moveTo>
                    <a:pt x="13577" y="0"/>
                  </a:moveTo>
                  <a:lnTo>
                    <a:pt x="0" y="15145"/>
                  </a:lnTo>
                  <a:lnTo>
                    <a:pt x="13577" y="15145"/>
                  </a:lnTo>
                  <a:lnTo>
                    <a:pt x="13577"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1" name="Google Shape;891;p14"/>
            <p:cNvSpPr/>
            <p:nvPr/>
          </p:nvSpPr>
          <p:spPr>
            <a:xfrm>
              <a:off x="5230035" y="2408715"/>
              <a:ext cx="230673" cy="257314"/>
            </a:xfrm>
            <a:custGeom>
              <a:avLst/>
              <a:gdLst/>
              <a:ahLst/>
              <a:cxnLst/>
              <a:rect l="l" t="t" r="r" b="b"/>
              <a:pathLst>
                <a:path w="13577" h="15145" extrusionOk="0">
                  <a:moveTo>
                    <a:pt x="13577" y="0"/>
                  </a:moveTo>
                  <a:lnTo>
                    <a:pt x="0" y="15145"/>
                  </a:lnTo>
                  <a:lnTo>
                    <a:pt x="13577" y="15145"/>
                  </a:lnTo>
                  <a:lnTo>
                    <a:pt x="13577"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2" name="Google Shape;892;p14"/>
            <p:cNvSpPr/>
            <p:nvPr/>
          </p:nvSpPr>
          <p:spPr>
            <a:xfrm>
              <a:off x="5519678" y="2408715"/>
              <a:ext cx="230690" cy="257314"/>
            </a:xfrm>
            <a:custGeom>
              <a:avLst/>
              <a:gdLst/>
              <a:ahLst/>
              <a:cxnLst/>
              <a:rect l="l" t="t" r="r" b="b"/>
              <a:pathLst>
                <a:path w="13578" h="15145" extrusionOk="0">
                  <a:moveTo>
                    <a:pt x="13577" y="0"/>
                  </a:moveTo>
                  <a:lnTo>
                    <a:pt x="1" y="15145"/>
                  </a:lnTo>
                  <a:lnTo>
                    <a:pt x="13577" y="15145"/>
                  </a:lnTo>
                  <a:lnTo>
                    <a:pt x="13577"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3" name="Google Shape;893;p14"/>
            <p:cNvSpPr/>
            <p:nvPr/>
          </p:nvSpPr>
          <p:spPr>
            <a:xfrm>
              <a:off x="4939814" y="2756185"/>
              <a:ext cx="230673" cy="257314"/>
            </a:xfrm>
            <a:custGeom>
              <a:avLst/>
              <a:gdLst/>
              <a:ahLst/>
              <a:cxnLst/>
              <a:rect l="l" t="t" r="r" b="b"/>
              <a:pathLst>
                <a:path w="13577" h="15145" extrusionOk="0">
                  <a:moveTo>
                    <a:pt x="13577" y="0"/>
                  </a:moveTo>
                  <a:lnTo>
                    <a:pt x="0" y="15145"/>
                  </a:lnTo>
                  <a:lnTo>
                    <a:pt x="13577" y="15145"/>
                  </a:lnTo>
                  <a:lnTo>
                    <a:pt x="13577"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4" name="Google Shape;894;p14"/>
            <p:cNvSpPr/>
            <p:nvPr/>
          </p:nvSpPr>
          <p:spPr>
            <a:xfrm>
              <a:off x="5230035" y="2756185"/>
              <a:ext cx="230673" cy="257314"/>
            </a:xfrm>
            <a:custGeom>
              <a:avLst/>
              <a:gdLst/>
              <a:ahLst/>
              <a:cxnLst/>
              <a:rect l="l" t="t" r="r" b="b"/>
              <a:pathLst>
                <a:path w="13577" h="15145" extrusionOk="0">
                  <a:moveTo>
                    <a:pt x="13577" y="0"/>
                  </a:moveTo>
                  <a:lnTo>
                    <a:pt x="0" y="15145"/>
                  </a:lnTo>
                  <a:lnTo>
                    <a:pt x="13577" y="15145"/>
                  </a:lnTo>
                  <a:lnTo>
                    <a:pt x="13577"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5" name="Google Shape;895;p14"/>
            <p:cNvSpPr/>
            <p:nvPr/>
          </p:nvSpPr>
          <p:spPr>
            <a:xfrm>
              <a:off x="5519678" y="2756185"/>
              <a:ext cx="230690" cy="257314"/>
            </a:xfrm>
            <a:custGeom>
              <a:avLst/>
              <a:gdLst/>
              <a:ahLst/>
              <a:cxnLst/>
              <a:rect l="l" t="t" r="r" b="b"/>
              <a:pathLst>
                <a:path w="13578" h="15145" extrusionOk="0">
                  <a:moveTo>
                    <a:pt x="13577" y="0"/>
                  </a:moveTo>
                  <a:lnTo>
                    <a:pt x="1" y="15145"/>
                  </a:lnTo>
                  <a:lnTo>
                    <a:pt x="13577" y="15145"/>
                  </a:lnTo>
                  <a:lnTo>
                    <a:pt x="13577"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6" name="Google Shape;896;p14"/>
            <p:cNvSpPr/>
            <p:nvPr/>
          </p:nvSpPr>
          <p:spPr>
            <a:xfrm>
              <a:off x="4939814" y="3113851"/>
              <a:ext cx="230673" cy="257314"/>
            </a:xfrm>
            <a:custGeom>
              <a:avLst/>
              <a:gdLst/>
              <a:ahLst/>
              <a:cxnLst/>
              <a:rect l="l" t="t" r="r" b="b"/>
              <a:pathLst>
                <a:path w="13577" h="15145" extrusionOk="0">
                  <a:moveTo>
                    <a:pt x="13577" y="1"/>
                  </a:moveTo>
                  <a:lnTo>
                    <a:pt x="0" y="15145"/>
                  </a:lnTo>
                  <a:lnTo>
                    <a:pt x="13577" y="15145"/>
                  </a:lnTo>
                  <a:lnTo>
                    <a:pt x="13577"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7" name="Google Shape;897;p14"/>
            <p:cNvSpPr/>
            <p:nvPr/>
          </p:nvSpPr>
          <p:spPr>
            <a:xfrm>
              <a:off x="5230035" y="3113851"/>
              <a:ext cx="230673" cy="257314"/>
            </a:xfrm>
            <a:custGeom>
              <a:avLst/>
              <a:gdLst/>
              <a:ahLst/>
              <a:cxnLst/>
              <a:rect l="l" t="t" r="r" b="b"/>
              <a:pathLst>
                <a:path w="13577" h="15145" extrusionOk="0">
                  <a:moveTo>
                    <a:pt x="13577" y="1"/>
                  </a:moveTo>
                  <a:lnTo>
                    <a:pt x="0" y="15145"/>
                  </a:lnTo>
                  <a:lnTo>
                    <a:pt x="13577" y="15145"/>
                  </a:lnTo>
                  <a:lnTo>
                    <a:pt x="13577"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8" name="Google Shape;898;p14"/>
            <p:cNvSpPr/>
            <p:nvPr/>
          </p:nvSpPr>
          <p:spPr>
            <a:xfrm>
              <a:off x="5519678" y="3113851"/>
              <a:ext cx="230690" cy="257314"/>
            </a:xfrm>
            <a:custGeom>
              <a:avLst/>
              <a:gdLst/>
              <a:ahLst/>
              <a:cxnLst/>
              <a:rect l="l" t="t" r="r" b="b"/>
              <a:pathLst>
                <a:path w="13578" h="15145" extrusionOk="0">
                  <a:moveTo>
                    <a:pt x="13577" y="1"/>
                  </a:moveTo>
                  <a:lnTo>
                    <a:pt x="1" y="15145"/>
                  </a:lnTo>
                  <a:lnTo>
                    <a:pt x="13577" y="15145"/>
                  </a:lnTo>
                  <a:lnTo>
                    <a:pt x="13577"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9" name="Google Shape;899;p14"/>
            <p:cNvSpPr/>
            <p:nvPr/>
          </p:nvSpPr>
          <p:spPr>
            <a:xfrm>
              <a:off x="4939814" y="3471533"/>
              <a:ext cx="230673" cy="257314"/>
            </a:xfrm>
            <a:custGeom>
              <a:avLst/>
              <a:gdLst/>
              <a:ahLst/>
              <a:cxnLst/>
              <a:rect l="l" t="t" r="r" b="b"/>
              <a:pathLst>
                <a:path w="13577" h="15145" extrusionOk="0">
                  <a:moveTo>
                    <a:pt x="13577" y="0"/>
                  </a:moveTo>
                  <a:lnTo>
                    <a:pt x="0" y="15144"/>
                  </a:lnTo>
                  <a:lnTo>
                    <a:pt x="13577" y="15144"/>
                  </a:lnTo>
                  <a:lnTo>
                    <a:pt x="13577"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0" name="Google Shape;900;p14"/>
            <p:cNvSpPr/>
            <p:nvPr/>
          </p:nvSpPr>
          <p:spPr>
            <a:xfrm>
              <a:off x="5230035" y="3471533"/>
              <a:ext cx="230673" cy="257314"/>
            </a:xfrm>
            <a:custGeom>
              <a:avLst/>
              <a:gdLst/>
              <a:ahLst/>
              <a:cxnLst/>
              <a:rect l="l" t="t" r="r" b="b"/>
              <a:pathLst>
                <a:path w="13577" h="15145" extrusionOk="0">
                  <a:moveTo>
                    <a:pt x="13577" y="0"/>
                  </a:moveTo>
                  <a:lnTo>
                    <a:pt x="0" y="15144"/>
                  </a:lnTo>
                  <a:lnTo>
                    <a:pt x="13577" y="15144"/>
                  </a:lnTo>
                  <a:lnTo>
                    <a:pt x="13577"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1" name="Google Shape;901;p14"/>
            <p:cNvSpPr/>
            <p:nvPr/>
          </p:nvSpPr>
          <p:spPr>
            <a:xfrm>
              <a:off x="5519678" y="3471533"/>
              <a:ext cx="230690" cy="257314"/>
            </a:xfrm>
            <a:custGeom>
              <a:avLst/>
              <a:gdLst/>
              <a:ahLst/>
              <a:cxnLst/>
              <a:rect l="l" t="t" r="r" b="b"/>
              <a:pathLst>
                <a:path w="13578" h="15145" extrusionOk="0">
                  <a:moveTo>
                    <a:pt x="13577" y="0"/>
                  </a:moveTo>
                  <a:lnTo>
                    <a:pt x="1" y="15144"/>
                  </a:lnTo>
                  <a:lnTo>
                    <a:pt x="13577" y="15144"/>
                  </a:lnTo>
                  <a:lnTo>
                    <a:pt x="13577"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2" name="Google Shape;902;p14"/>
            <p:cNvSpPr/>
            <p:nvPr/>
          </p:nvSpPr>
          <p:spPr>
            <a:xfrm>
              <a:off x="4939814" y="3829199"/>
              <a:ext cx="230673" cy="257314"/>
            </a:xfrm>
            <a:custGeom>
              <a:avLst/>
              <a:gdLst/>
              <a:ahLst/>
              <a:cxnLst/>
              <a:rect l="l" t="t" r="r" b="b"/>
              <a:pathLst>
                <a:path w="13577" h="15145" extrusionOk="0">
                  <a:moveTo>
                    <a:pt x="13577" y="1"/>
                  </a:moveTo>
                  <a:lnTo>
                    <a:pt x="0" y="15145"/>
                  </a:lnTo>
                  <a:lnTo>
                    <a:pt x="13577" y="15145"/>
                  </a:lnTo>
                  <a:lnTo>
                    <a:pt x="13577"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3" name="Google Shape;903;p14"/>
            <p:cNvSpPr/>
            <p:nvPr/>
          </p:nvSpPr>
          <p:spPr>
            <a:xfrm>
              <a:off x="5230035" y="3829199"/>
              <a:ext cx="230673" cy="257314"/>
            </a:xfrm>
            <a:custGeom>
              <a:avLst/>
              <a:gdLst/>
              <a:ahLst/>
              <a:cxnLst/>
              <a:rect l="l" t="t" r="r" b="b"/>
              <a:pathLst>
                <a:path w="13577" h="15145" extrusionOk="0">
                  <a:moveTo>
                    <a:pt x="13577" y="1"/>
                  </a:moveTo>
                  <a:lnTo>
                    <a:pt x="0" y="15145"/>
                  </a:lnTo>
                  <a:lnTo>
                    <a:pt x="13577" y="15145"/>
                  </a:lnTo>
                  <a:lnTo>
                    <a:pt x="13577"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4" name="Google Shape;904;p14"/>
            <p:cNvSpPr/>
            <p:nvPr/>
          </p:nvSpPr>
          <p:spPr>
            <a:xfrm>
              <a:off x="5519678" y="3829199"/>
              <a:ext cx="230690" cy="257314"/>
            </a:xfrm>
            <a:custGeom>
              <a:avLst/>
              <a:gdLst/>
              <a:ahLst/>
              <a:cxnLst/>
              <a:rect l="l" t="t" r="r" b="b"/>
              <a:pathLst>
                <a:path w="13578" h="15145" extrusionOk="0">
                  <a:moveTo>
                    <a:pt x="13577" y="1"/>
                  </a:moveTo>
                  <a:lnTo>
                    <a:pt x="1" y="15145"/>
                  </a:lnTo>
                  <a:lnTo>
                    <a:pt x="13577" y="15145"/>
                  </a:lnTo>
                  <a:lnTo>
                    <a:pt x="13577"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5" name="Google Shape;905;p14"/>
            <p:cNvSpPr/>
            <p:nvPr/>
          </p:nvSpPr>
          <p:spPr>
            <a:xfrm>
              <a:off x="4939814" y="4173832"/>
              <a:ext cx="230673" cy="257314"/>
            </a:xfrm>
            <a:custGeom>
              <a:avLst/>
              <a:gdLst/>
              <a:ahLst/>
              <a:cxnLst/>
              <a:rect l="l" t="t" r="r" b="b"/>
              <a:pathLst>
                <a:path w="13577" h="15145" extrusionOk="0">
                  <a:moveTo>
                    <a:pt x="13577" y="1"/>
                  </a:moveTo>
                  <a:lnTo>
                    <a:pt x="0" y="15145"/>
                  </a:lnTo>
                  <a:lnTo>
                    <a:pt x="13577" y="15145"/>
                  </a:lnTo>
                  <a:lnTo>
                    <a:pt x="13577"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6" name="Google Shape;906;p14"/>
            <p:cNvSpPr/>
            <p:nvPr/>
          </p:nvSpPr>
          <p:spPr>
            <a:xfrm>
              <a:off x="5230035" y="4173832"/>
              <a:ext cx="230673" cy="257314"/>
            </a:xfrm>
            <a:custGeom>
              <a:avLst/>
              <a:gdLst/>
              <a:ahLst/>
              <a:cxnLst/>
              <a:rect l="l" t="t" r="r" b="b"/>
              <a:pathLst>
                <a:path w="13577" h="15145" extrusionOk="0">
                  <a:moveTo>
                    <a:pt x="13577" y="1"/>
                  </a:moveTo>
                  <a:lnTo>
                    <a:pt x="0" y="15145"/>
                  </a:lnTo>
                  <a:lnTo>
                    <a:pt x="13577" y="15145"/>
                  </a:lnTo>
                  <a:lnTo>
                    <a:pt x="13577"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7" name="Google Shape;907;p14"/>
            <p:cNvSpPr/>
            <p:nvPr/>
          </p:nvSpPr>
          <p:spPr>
            <a:xfrm>
              <a:off x="5519678" y="4173832"/>
              <a:ext cx="230690" cy="257314"/>
            </a:xfrm>
            <a:custGeom>
              <a:avLst/>
              <a:gdLst/>
              <a:ahLst/>
              <a:cxnLst/>
              <a:rect l="l" t="t" r="r" b="b"/>
              <a:pathLst>
                <a:path w="13578" h="15145" extrusionOk="0">
                  <a:moveTo>
                    <a:pt x="13577" y="1"/>
                  </a:moveTo>
                  <a:lnTo>
                    <a:pt x="1" y="15145"/>
                  </a:lnTo>
                  <a:lnTo>
                    <a:pt x="13577" y="15145"/>
                  </a:lnTo>
                  <a:lnTo>
                    <a:pt x="13577"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908" name="Google Shape;908;p14"/>
          <p:cNvSpPr/>
          <p:nvPr/>
        </p:nvSpPr>
        <p:spPr>
          <a:xfrm>
            <a:off x="1857437" y="2231075"/>
            <a:ext cx="1433871" cy="2300395"/>
          </a:xfrm>
          <a:custGeom>
            <a:avLst/>
            <a:gdLst/>
            <a:ahLst/>
            <a:cxnLst/>
            <a:rect l="l" t="t" r="r" b="b"/>
            <a:pathLst>
              <a:path w="84395" h="135397" fill="none" extrusionOk="0">
                <a:moveTo>
                  <a:pt x="1" y="0"/>
                </a:moveTo>
                <a:lnTo>
                  <a:pt x="54106" y="0"/>
                </a:lnTo>
                <a:lnTo>
                  <a:pt x="84394" y="135397"/>
                </a:lnTo>
              </a:path>
            </a:pathLst>
          </a:custGeom>
          <a:noFill/>
          <a:ln w="19050"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9" name="Google Shape;909;p14"/>
          <p:cNvSpPr/>
          <p:nvPr/>
        </p:nvSpPr>
        <p:spPr>
          <a:xfrm rot="10800000" flipH="1">
            <a:off x="5657248" y="2231072"/>
            <a:ext cx="1179395" cy="1089297"/>
          </a:xfrm>
          <a:custGeom>
            <a:avLst/>
            <a:gdLst/>
            <a:ahLst/>
            <a:cxnLst/>
            <a:rect l="l" t="t" r="r" b="b"/>
            <a:pathLst>
              <a:path w="69417" h="64114" fill="none" extrusionOk="0">
                <a:moveTo>
                  <a:pt x="1" y="1"/>
                </a:moveTo>
                <a:lnTo>
                  <a:pt x="21383" y="64114"/>
                </a:lnTo>
                <a:lnTo>
                  <a:pt x="69417" y="64114"/>
                </a:lnTo>
              </a:path>
            </a:pathLst>
          </a:custGeom>
          <a:noFill/>
          <a:ln w="19050"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0" name="Google Shape;910;p14"/>
          <p:cNvSpPr txBox="1"/>
          <p:nvPr/>
        </p:nvSpPr>
        <p:spPr>
          <a:xfrm>
            <a:off x="6286500" y="653600"/>
            <a:ext cx="2604300" cy="564600"/>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5000"/>
              <a:buFont typeface="Arial"/>
              <a:buNone/>
            </a:pPr>
            <a:r>
              <a:rPr lang="en" sz="2900" b="1">
                <a:solidFill>
                  <a:schemeClr val="accent4"/>
                </a:solidFill>
                <a:latin typeface="Roboto"/>
                <a:ea typeface="Roboto"/>
                <a:cs typeface="Roboto"/>
                <a:sym typeface="Roboto"/>
              </a:rPr>
              <a:t>Mr.Gerard T. </a:t>
            </a:r>
            <a:endParaRPr sz="2900" b="1" i="0" u="none" strike="noStrike" cap="none">
              <a:solidFill>
                <a:schemeClr val="accent4"/>
              </a:solidFill>
              <a:latin typeface="Roboto"/>
              <a:ea typeface="Roboto"/>
              <a:cs typeface="Roboto"/>
              <a:sym typeface="Roboto"/>
            </a:endParaRPr>
          </a:p>
        </p:txBody>
      </p:sp>
      <p:sp>
        <p:nvSpPr>
          <p:cNvPr id="911" name="Google Shape;911;p14"/>
          <p:cNvSpPr txBox="1"/>
          <p:nvPr/>
        </p:nvSpPr>
        <p:spPr>
          <a:xfrm>
            <a:off x="6193950" y="2103750"/>
            <a:ext cx="2789400" cy="2885100"/>
          </a:xfrm>
          <a:prstGeom prst="rect">
            <a:avLst/>
          </a:prstGeom>
          <a:noFill/>
          <a:ln>
            <a:noFill/>
          </a:ln>
        </p:spPr>
        <p:txBody>
          <a:bodyPr spcFirstLastPara="1" wrap="square" lIns="91425" tIns="91425" rIns="91425" bIns="91425" anchor="t" anchorCtr="0">
            <a:noAutofit/>
          </a:bodyPr>
          <a:lstStyle/>
          <a:p>
            <a:pPr marL="457200" marR="0" lvl="0" indent="-330200" algn="l" rtl="0">
              <a:lnSpc>
                <a:spcPct val="100000"/>
              </a:lnSpc>
              <a:spcBef>
                <a:spcPts val="1600"/>
              </a:spcBef>
              <a:spcAft>
                <a:spcPts val="0"/>
              </a:spcAft>
              <a:buClr>
                <a:schemeClr val="dk1"/>
              </a:buClr>
              <a:buSzPts val="1600"/>
              <a:buFont typeface="Roboto"/>
              <a:buChar char="●"/>
            </a:pPr>
            <a:r>
              <a:rPr lang="en" sz="1600">
                <a:solidFill>
                  <a:schemeClr val="dk1"/>
                </a:solidFill>
                <a:latin typeface="Roboto"/>
                <a:ea typeface="Roboto"/>
                <a:cs typeface="Roboto"/>
                <a:sym typeface="Roboto"/>
              </a:rPr>
              <a:t>He only has </a:t>
            </a:r>
            <a:r>
              <a:rPr lang="en" sz="1600" b="1">
                <a:solidFill>
                  <a:schemeClr val="dk1"/>
                </a:solidFill>
                <a:latin typeface="Roboto"/>
                <a:ea typeface="Roboto"/>
                <a:cs typeface="Roboto"/>
                <a:sym typeface="Roboto"/>
              </a:rPr>
              <a:t>30 minutes </a:t>
            </a:r>
            <a:r>
              <a:rPr lang="en" sz="1600">
                <a:solidFill>
                  <a:schemeClr val="dk1"/>
                </a:solidFill>
                <a:latin typeface="Roboto"/>
                <a:ea typeface="Roboto"/>
                <a:cs typeface="Roboto"/>
                <a:sym typeface="Roboto"/>
              </a:rPr>
              <a:t>to present the insights</a:t>
            </a:r>
            <a:endParaRPr sz="1600">
              <a:solidFill>
                <a:schemeClr val="dk1"/>
              </a:solidFill>
              <a:latin typeface="Roboto"/>
              <a:ea typeface="Roboto"/>
              <a:cs typeface="Roboto"/>
              <a:sym typeface="Roboto"/>
            </a:endParaRPr>
          </a:p>
          <a:p>
            <a:pPr marL="457200" marR="0" lvl="0" indent="-330200" algn="l" rtl="0">
              <a:lnSpc>
                <a:spcPct val="100000"/>
              </a:lnSpc>
              <a:spcBef>
                <a:spcPts val="1000"/>
              </a:spcBef>
              <a:spcAft>
                <a:spcPts val="0"/>
              </a:spcAft>
              <a:buClr>
                <a:schemeClr val="dk1"/>
              </a:buClr>
              <a:buSzPts val="1600"/>
              <a:buFont typeface="Roboto"/>
              <a:buChar char="●"/>
            </a:pPr>
            <a:r>
              <a:rPr lang="en" sz="1600">
                <a:solidFill>
                  <a:schemeClr val="dk1"/>
                </a:solidFill>
                <a:latin typeface="Roboto"/>
                <a:ea typeface="Roboto"/>
                <a:cs typeface="Roboto"/>
                <a:sym typeface="Roboto"/>
              </a:rPr>
              <a:t>Sometimes likes to play with </a:t>
            </a:r>
            <a:r>
              <a:rPr lang="en" sz="1600" b="1">
                <a:solidFill>
                  <a:schemeClr val="dk1"/>
                </a:solidFill>
                <a:latin typeface="Roboto"/>
                <a:ea typeface="Roboto"/>
                <a:cs typeface="Roboto"/>
                <a:sym typeface="Roboto"/>
              </a:rPr>
              <a:t>interactive </a:t>
            </a:r>
            <a:r>
              <a:rPr lang="en" sz="1600">
                <a:solidFill>
                  <a:schemeClr val="dk1"/>
                </a:solidFill>
                <a:latin typeface="Roboto"/>
                <a:ea typeface="Roboto"/>
                <a:cs typeface="Roboto"/>
                <a:sym typeface="Roboto"/>
              </a:rPr>
              <a:t>visualizations</a:t>
            </a:r>
            <a:endParaRPr sz="1600">
              <a:solidFill>
                <a:schemeClr val="dk1"/>
              </a:solidFill>
              <a:latin typeface="Roboto"/>
              <a:ea typeface="Roboto"/>
              <a:cs typeface="Roboto"/>
              <a:sym typeface="Roboto"/>
            </a:endParaRPr>
          </a:p>
          <a:p>
            <a:pPr marL="457200" marR="0" lvl="0" indent="-330200" algn="l" rtl="0">
              <a:lnSpc>
                <a:spcPct val="100000"/>
              </a:lnSpc>
              <a:spcBef>
                <a:spcPts val="1600"/>
              </a:spcBef>
              <a:spcAft>
                <a:spcPts val="1000"/>
              </a:spcAft>
              <a:buClr>
                <a:schemeClr val="dk1"/>
              </a:buClr>
              <a:buSzPts val="1600"/>
              <a:buFont typeface="Roboto"/>
              <a:buChar char="●"/>
            </a:pPr>
            <a:r>
              <a:rPr lang="en" sz="1600">
                <a:solidFill>
                  <a:schemeClr val="dk1"/>
                </a:solidFill>
                <a:latin typeface="Roboto"/>
                <a:ea typeface="Roboto"/>
                <a:cs typeface="Roboto"/>
                <a:sym typeface="Roboto"/>
              </a:rPr>
              <a:t>Needs to understand </a:t>
            </a:r>
            <a:r>
              <a:rPr lang="en" sz="1600" b="1">
                <a:solidFill>
                  <a:schemeClr val="dk1"/>
                </a:solidFill>
                <a:latin typeface="Roboto"/>
                <a:ea typeface="Roboto"/>
                <a:cs typeface="Roboto"/>
                <a:sym typeface="Roboto"/>
              </a:rPr>
              <a:t>data analysis</a:t>
            </a:r>
            <a:r>
              <a:rPr lang="en" sz="1600">
                <a:solidFill>
                  <a:schemeClr val="dk1"/>
                </a:solidFill>
                <a:latin typeface="Roboto"/>
                <a:ea typeface="Roboto"/>
                <a:cs typeface="Roboto"/>
                <a:sym typeface="Roboto"/>
              </a:rPr>
              <a:t> findings to anticipate next strategies</a:t>
            </a:r>
            <a:endParaRPr sz="1600">
              <a:solidFill>
                <a:schemeClr val="dk1"/>
              </a:solidFill>
              <a:latin typeface="Roboto"/>
              <a:ea typeface="Roboto"/>
              <a:cs typeface="Roboto"/>
              <a:sym typeface="Roboto"/>
            </a:endParaRPr>
          </a:p>
        </p:txBody>
      </p:sp>
      <p:sp>
        <p:nvSpPr>
          <p:cNvPr id="912" name="Google Shape;912;p14"/>
          <p:cNvSpPr txBox="1"/>
          <p:nvPr/>
        </p:nvSpPr>
        <p:spPr>
          <a:xfrm>
            <a:off x="253075" y="2338050"/>
            <a:ext cx="2604300" cy="2650800"/>
          </a:xfrm>
          <a:prstGeom prst="rect">
            <a:avLst/>
          </a:prstGeom>
          <a:noFill/>
          <a:ln>
            <a:noFill/>
          </a:ln>
        </p:spPr>
        <p:txBody>
          <a:bodyPr spcFirstLastPara="1" wrap="square" lIns="91425" tIns="91425" rIns="91425" bIns="91425" anchor="t" anchorCtr="0">
            <a:noAutofit/>
          </a:bodyPr>
          <a:lstStyle/>
          <a:p>
            <a:pPr marL="457200" marR="0" lvl="0" indent="-330200" algn="l" rtl="0">
              <a:lnSpc>
                <a:spcPct val="100000"/>
              </a:lnSpc>
              <a:spcBef>
                <a:spcPts val="0"/>
              </a:spcBef>
              <a:spcAft>
                <a:spcPts val="0"/>
              </a:spcAft>
              <a:buClr>
                <a:schemeClr val="dk1"/>
              </a:buClr>
              <a:buSzPts val="1600"/>
              <a:buFont typeface="Roboto"/>
              <a:buChar char="●"/>
            </a:pPr>
            <a:r>
              <a:rPr lang="en" sz="1600" b="1">
                <a:solidFill>
                  <a:schemeClr val="dk1"/>
                </a:solidFill>
                <a:latin typeface="Roboto"/>
                <a:ea typeface="Roboto"/>
                <a:cs typeface="Roboto"/>
                <a:sym typeface="Roboto"/>
              </a:rPr>
              <a:t>Quick </a:t>
            </a:r>
            <a:r>
              <a:rPr lang="en" sz="1600">
                <a:solidFill>
                  <a:schemeClr val="dk1"/>
                </a:solidFill>
                <a:latin typeface="Roboto"/>
                <a:ea typeface="Roboto"/>
                <a:cs typeface="Roboto"/>
                <a:sym typeface="Roboto"/>
              </a:rPr>
              <a:t>and </a:t>
            </a:r>
            <a:r>
              <a:rPr lang="en" sz="1600" b="1">
                <a:solidFill>
                  <a:schemeClr val="dk1"/>
                </a:solidFill>
                <a:latin typeface="Roboto"/>
                <a:ea typeface="Roboto"/>
                <a:cs typeface="Roboto"/>
                <a:sym typeface="Roboto"/>
              </a:rPr>
              <a:t>clear </a:t>
            </a:r>
            <a:r>
              <a:rPr lang="en" sz="1600">
                <a:solidFill>
                  <a:schemeClr val="dk1"/>
                </a:solidFill>
                <a:latin typeface="Roboto"/>
                <a:ea typeface="Roboto"/>
                <a:cs typeface="Roboto"/>
                <a:sym typeface="Roboto"/>
              </a:rPr>
              <a:t>credible updates</a:t>
            </a:r>
            <a:endParaRPr sz="1600">
              <a:solidFill>
                <a:schemeClr val="dk1"/>
              </a:solidFill>
              <a:latin typeface="Roboto"/>
              <a:ea typeface="Roboto"/>
              <a:cs typeface="Roboto"/>
              <a:sym typeface="Roboto"/>
            </a:endParaRPr>
          </a:p>
          <a:p>
            <a:pPr marL="457200" marR="0" lvl="0" indent="-330200" algn="l" rtl="0">
              <a:lnSpc>
                <a:spcPct val="100000"/>
              </a:lnSpc>
              <a:spcBef>
                <a:spcPts val="1000"/>
              </a:spcBef>
              <a:spcAft>
                <a:spcPts val="0"/>
              </a:spcAft>
              <a:buClr>
                <a:schemeClr val="dk1"/>
              </a:buClr>
              <a:buSzPts val="1600"/>
              <a:buFont typeface="Roboto"/>
              <a:buChar char="●"/>
            </a:pPr>
            <a:r>
              <a:rPr lang="en" sz="1600">
                <a:solidFill>
                  <a:schemeClr val="dk1"/>
                </a:solidFill>
                <a:latin typeface="Roboto"/>
                <a:ea typeface="Roboto"/>
                <a:cs typeface="Roboto"/>
                <a:sym typeface="Roboto"/>
              </a:rPr>
              <a:t>Has access to </a:t>
            </a:r>
            <a:r>
              <a:rPr lang="en" sz="1600" b="1">
                <a:solidFill>
                  <a:schemeClr val="dk1"/>
                </a:solidFill>
                <a:latin typeface="Roboto"/>
                <a:ea typeface="Roboto"/>
                <a:cs typeface="Roboto"/>
                <a:sym typeface="Roboto"/>
              </a:rPr>
              <a:t>interactive </a:t>
            </a:r>
            <a:r>
              <a:rPr lang="en" sz="1600">
                <a:solidFill>
                  <a:schemeClr val="dk1"/>
                </a:solidFill>
                <a:latin typeface="Roboto"/>
                <a:ea typeface="Roboto"/>
                <a:cs typeface="Roboto"/>
                <a:sym typeface="Roboto"/>
              </a:rPr>
              <a:t>graph on her tablet to review the insights</a:t>
            </a:r>
            <a:endParaRPr sz="1600">
              <a:solidFill>
                <a:schemeClr val="dk1"/>
              </a:solidFill>
              <a:latin typeface="Roboto"/>
              <a:ea typeface="Roboto"/>
              <a:cs typeface="Roboto"/>
              <a:sym typeface="Roboto"/>
            </a:endParaRPr>
          </a:p>
          <a:p>
            <a:pPr marL="457200" marR="0" lvl="0" indent="-330200" algn="l" rtl="0">
              <a:lnSpc>
                <a:spcPct val="100000"/>
              </a:lnSpc>
              <a:spcBef>
                <a:spcPts val="1000"/>
              </a:spcBef>
              <a:spcAft>
                <a:spcPts val="0"/>
              </a:spcAft>
              <a:buClr>
                <a:schemeClr val="dk1"/>
              </a:buClr>
              <a:buSzPts val="1600"/>
              <a:buFont typeface="Roboto"/>
              <a:buChar char="●"/>
            </a:pPr>
            <a:r>
              <a:rPr lang="en" sz="1600">
                <a:solidFill>
                  <a:schemeClr val="dk1"/>
                </a:solidFill>
                <a:latin typeface="Roboto"/>
                <a:ea typeface="Roboto"/>
                <a:cs typeface="Roboto"/>
                <a:sym typeface="Roboto"/>
              </a:rPr>
              <a:t>Prefers </a:t>
            </a:r>
            <a:r>
              <a:rPr lang="en" sz="1600" b="1">
                <a:solidFill>
                  <a:schemeClr val="dk1"/>
                </a:solidFill>
                <a:latin typeface="Roboto"/>
                <a:ea typeface="Roboto"/>
                <a:cs typeface="Roboto"/>
                <a:sym typeface="Roboto"/>
              </a:rPr>
              <a:t>data driven</a:t>
            </a:r>
            <a:r>
              <a:rPr lang="en" sz="1600">
                <a:solidFill>
                  <a:schemeClr val="dk1"/>
                </a:solidFill>
                <a:latin typeface="Roboto"/>
                <a:ea typeface="Roboto"/>
                <a:cs typeface="Roboto"/>
                <a:sym typeface="Roboto"/>
              </a:rPr>
              <a:t> decision making</a:t>
            </a:r>
            <a:endParaRPr sz="1600">
              <a:solidFill>
                <a:schemeClr val="dk1"/>
              </a:solidFill>
              <a:latin typeface="Roboto"/>
              <a:ea typeface="Roboto"/>
              <a:cs typeface="Roboto"/>
              <a:sym typeface="Roboto"/>
            </a:endParaRPr>
          </a:p>
          <a:p>
            <a:pPr marL="0" marR="0" lvl="0" indent="0" algn="l" rtl="0">
              <a:lnSpc>
                <a:spcPct val="100000"/>
              </a:lnSpc>
              <a:spcBef>
                <a:spcPts val="1600"/>
              </a:spcBef>
              <a:spcAft>
                <a:spcPts val="1600"/>
              </a:spcAft>
              <a:buClr>
                <a:srgbClr val="000000"/>
              </a:buClr>
              <a:buSzPts val="1200"/>
              <a:buFont typeface="Arial"/>
              <a:buNone/>
            </a:pPr>
            <a:endParaRPr sz="1200" b="0" i="0" u="none" strike="noStrike" cap="none">
              <a:solidFill>
                <a:schemeClr val="dk1"/>
              </a:solidFill>
              <a:latin typeface="Roboto"/>
              <a:ea typeface="Roboto"/>
              <a:cs typeface="Roboto"/>
              <a:sym typeface="Roboto"/>
            </a:endParaRPr>
          </a:p>
        </p:txBody>
      </p:sp>
      <p:sp>
        <p:nvSpPr>
          <p:cNvPr id="913" name="Google Shape;913;p14"/>
          <p:cNvSpPr txBox="1"/>
          <p:nvPr/>
        </p:nvSpPr>
        <p:spPr>
          <a:xfrm>
            <a:off x="550425" y="593150"/>
            <a:ext cx="2275800" cy="6855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5000"/>
              <a:buFont typeface="Arial"/>
              <a:buNone/>
            </a:pPr>
            <a:r>
              <a:rPr lang="en" sz="2900" b="1">
                <a:solidFill>
                  <a:schemeClr val="accent2"/>
                </a:solidFill>
                <a:latin typeface="Roboto"/>
                <a:ea typeface="Roboto"/>
                <a:cs typeface="Roboto"/>
                <a:sym typeface="Roboto"/>
              </a:rPr>
              <a:t>Ms. Aude P.</a:t>
            </a:r>
            <a:endParaRPr sz="2900" b="1" i="0" u="none" strike="noStrike" cap="none">
              <a:solidFill>
                <a:schemeClr val="accent2"/>
              </a:solidFill>
              <a:latin typeface="Roboto"/>
              <a:ea typeface="Roboto"/>
              <a:cs typeface="Roboto"/>
              <a:sym typeface="Roboto"/>
            </a:endParaRPr>
          </a:p>
        </p:txBody>
      </p:sp>
      <p:sp>
        <p:nvSpPr>
          <p:cNvPr id="914" name="Google Shape;914;p14"/>
          <p:cNvSpPr txBox="1"/>
          <p:nvPr/>
        </p:nvSpPr>
        <p:spPr>
          <a:xfrm>
            <a:off x="3536700" y="879675"/>
            <a:ext cx="2275800" cy="481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100">
                <a:latin typeface="Roboto"/>
                <a:ea typeface="Roboto"/>
                <a:cs typeface="Roboto"/>
                <a:sym typeface="Roboto"/>
              </a:rPr>
              <a:t>Who?</a:t>
            </a:r>
            <a:endParaRPr sz="2100">
              <a:latin typeface="Roboto"/>
              <a:ea typeface="Roboto"/>
              <a:cs typeface="Roboto"/>
              <a:sym typeface="Roboto"/>
            </a:endParaRPr>
          </a:p>
        </p:txBody>
      </p:sp>
      <p:sp>
        <p:nvSpPr>
          <p:cNvPr id="915" name="Google Shape;915;p14"/>
          <p:cNvSpPr txBox="1"/>
          <p:nvPr/>
        </p:nvSpPr>
        <p:spPr>
          <a:xfrm>
            <a:off x="6522975" y="1157463"/>
            <a:ext cx="2460300" cy="636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500" b="1">
                <a:latin typeface="Roboto"/>
                <a:ea typeface="Roboto"/>
                <a:cs typeface="Roboto"/>
                <a:sym typeface="Roboto"/>
              </a:rPr>
              <a:t>Marketing Director</a:t>
            </a:r>
            <a:endParaRPr sz="1500" b="1">
              <a:latin typeface="Roboto"/>
              <a:ea typeface="Roboto"/>
              <a:cs typeface="Roboto"/>
              <a:sym typeface="Roboto"/>
            </a:endParaRPr>
          </a:p>
          <a:p>
            <a:pPr marL="0" lvl="0" indent="0" algn="ctr" rtl="0">
              <a:spcBef>
                <a:spcPts val="0"/>
              </a:spcBef>
              <a:spcAft>
                <a:spcPts val="0"/>
              </a:spcAft>
              <a:buNone/>
            </a:pPr>
            <a:r>
              <a:rPr lang="en" sz="1500" b="1">
                <a:latin typeface="Roboto"/>
                <a:ea typeface="Roboto"/>
                <a:cs typeface="Roboto"/>
                <a:sym typeface="Roboto"/>
              </a:rPr>
              <a:t>(Main user)</a:t>
            </a:r>
            <a:endParaRPr sz="1500" b="1">
              <a:latin typeface="Roboto"/>
              <a:ea typeface="Roboto"/>
              <a:cs typeface="Roboto"/>
              <a:sym typeface="Roboto"/>
            </a:endParaRPr>
          </a:p>
          <a:p>
            <a:pPr marL="0" lvl="0" indent="0" algn="ctr" rtl="0">
              <a:spcBef>
                <a:spcPts val="0"/>
              </a:spcBef>
              <a:spcAft>
                <a:spcPts val="0"/>
              </a:spcAft>
              <a:buNone/>
            </a:pPr>
            <a:r>
              <a:rPr lang="en" sz="1500">
                <a:latin typeface="Roboto"/>
                <a:ea typeface="Roboto"/>
                <a:cs typeface="Roboto"/>
                <a:sym typeface="Roboto"/>
              </a:rPr>
              <a:t>Will finally present findings to the executive board</a:t>
            </a:r>
            <a:endParaRPr sz="1500">
              <a:latin typeface="Roboto"/>
              <a:ea typeface="Roboto"/>
              <a:cs typeface="Roboto"/>
              <a:sym typeface="Roboto"/>
            </a:endParaRPr>
          </a:p>
        </p:txBody>
      </p:sp>
      <p:sp>
        <p:nvSpPr>
          <p:cNvPr id="916" name="Google Shape;916;p14"/>
          <p:cNvSpPr txBox="1"/>
          <p:nvPr/>
        </p:nvSpPr>
        <p:spPr>
          <a:xfrm>
            <a:off x="366975" y="1157463"/>
            <a:ext cx="2642700" cy="636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500" b="1">
                <a:latin typeface="Roboto"/>
                <a:ea typeface="Roboto"/>
                <a:cs typeface="Roboto"/>
                <a:sym typeface="Roboto"/>
              </a:rPr>
              <a:t>General Manager </a:t>
            </a:r>
            <a:endParaRPr sz="1500" b="1">
              <a:latin typeface="Roboto"/>
              <a:ea typeface="Roboto"/>
              <a:cs typeface="Roboto"/>
              <a:sym typeface="Roboto"/>
            </a:endParaRPr>
          </a:p>
          <a:p>
            <a:pPr marL="0" lvl="0" indent="0" algn="ctr" rtl="0">
              <a:spcBef>
                <a:spcPts val="0"/>
              </a:spcBef>
              <a:spcAft>
                <a:spcPts val="0"/>
              </a:spcAft>
              <a:buNone/>
            </a:pPr>
            <a:r>
              <a:rPr lang="en" sz="1500" b="1">
                <a:latin typeface="Roboto"/>
                <a:ea typeface="Roboto"/>
                <a:cs typeface="Roboto"/>
                <a:sym typeface="Roboto"/>
              </a:rPr>
              <a:t>(Audience)</a:t>
            </a:r>
            <a:endParaRPr sz="1500" b="1">
              <a:latin typeface="Roboto"/>
              <a:ea typeface="Roboto"/>
              <a:cs typeface="Roboto"/>
              <a:sym typeface="Roboto"/>
            </a:endParaRPr>
          </a:p>
          <a:p>
            <a:pPr marL="0" lvl="0" indent="0" algn="ctr" rtl="0">
              <a:spcBef>
                <a:spcPts val="0"/>
              </a:spcBef>
              <a:spcAft>
                <a:spcPts val="0"/>
              </a:spcAft>
              <a:buNone/>
            </a:pPr>
            <a:r>
              <a:rPr lang="en" sz="1500">
                <a:latin typeface="Roboto"/>
                <a:ea typeface="Roboto"/>
                <a:cs typeface="Roboto"/>
                <a:sym typeface="Roboto"/>
              </a:rPr>
              <a:t>Ensure financial stability and efficiency of the company</a:t>
            </a:r>
            <a:endParaRPr sz="1500">
              <a:latin typeface="Roboto"/>
              <a:ea typeface="Roboto"/>
              <a:cs typeface="Roboto"/>
              <a:sym typeface="Roboto"/>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920"/>
        <p:cNvGrpSpPr/>
        <p:nvPr/>
      </p:nvGrpSpPr>
      <p:grpSpPr>
        <a:xfrm>
          <a:off x="0" y="0"/>
          <a:ext cx="0" cy="0"/>
          <a:chOff x="0" y="0"/>
          <a:chExt cx="0" cy="0"/>
        </a:xfrm>
      </p:grpSpPr>
      <p:grpSp>
        <p:nvGrpSpPr>
          <p:cNvPr id="921" name="Google Shape;921;p9"/>
          <p:cNvGrpSpPr/>
          <p:nvPr/>
        </p:nvGrpSpPr>
        <p:grpSpPr>
          <a:xfrm>
            <a:off x="2596100" y="2124100"/>
            <a:ext cx="3951901" cy="1460775"/>
            <a:chOff x="2596100" y="2124100"/>
            <a:chExt cx="3951901" cy="1460775"/>
          </a:xfrm>
        </p:grpSpPr>
        <p:cxnSp>
          <p:nvCxnSpPr>
            <p:cNvPr id="922" name="Google Shape;922;p9"/>
            <p:cNvCxnSpPr/>
            <p:nvPr/>
          </p:nvCxnSpPr>
          <p:spPr>
            <a:xfrm rot="10800000">
              <a:off x="2596100" y="2124100"/>
              <a:ext cx="1821300" cy="0"/>
            </a:xfrm>
            <a:prstGeom prst="straightConnector1">
              <a:avLst/>
            </a:prstGeom>
            <a:noFill/>
            <a:ln w="19050" cap="flat" cmpd="sng">
              <a:solidFill>
                <a:schemeClr val="dk2"/>
              </a:solidFill>
              <a:prstDash val="solid"/>
              <a:round/>
              <a:headEnd type="none" w="sm" len="sm"/>
              <a:tailEnd type="none" w="sm" len="sm"/>
            </a:ln>
          </p:spPr>
        </p:cxnSp>
        <p:cxnSp>
          <p:nvCxnSpPr>
            <p:cNvPr id="923" name="Google Shape;923;p9"/>
            <p:cNvCxnSpPr/>
            <p:nvPr/>
          </p:nvCxnSpPr>
          <p:spPr>
            <a:xfrm rot="10800000">
              <a:off x="5793801" y="3584875"/>
              <a:ext cx="754200" cy="0"/>
            </a:xfrm>
            <a:prstGeom prst="straightConnector1">
              <a:avLst/>
            </a:prstGeom>
            <a:noFill/>
            <a:ln w="19050" cap="flat" cmpd="sng">
              <a:solidFill>
                <a:schemeClr val="dk2"/>
              </a:solidFill>
              <a:prstDash val="solid"/>
              <a:round/>
              <a:headEnd type="none" w="sm" len="sm"/>
              <a:tailEnd type="none" w="sm" len="sm"/>
            </a:ln>
          </p:spPr>
        </p:cxnSp>
        <p:cxnSp>
          <p:nvCxnSpPr>
            <p:cNvPr id="924" name="Google Shape;924;p9"/>
            <p:cNvCxnSpPr/>
            <p:nvPr/>
          </p:nvCxnSpPr>
          <p:spPr>
            <a:xfrm rot="10800000">
              <a:off x="2596200" y="3584875"/>
              <a:ext cx="765600" cy="0"/>
            </a:xfrm>
            <a:prstGeom prst="straightConnector1">
              <a:avLst/>
            </a:prstGeom>
            <a:noFill/>
            <a:ln w="19050" cap="flat" cmpd="sng">
              <a:solidFill>
                <a:schemeClr val="dk2"/>
              </a:solidFill>
              <a:prstDash val="solid"/>
              <a:round/>
              <a:headEnd type="none" w="sm" len="sm"/>
              <a:tailEnd type="none" w="sm" len="sm"/>
            </a:ln>
          </p:spPr>
        </p:cxnSp>
        <p:cxnSp>
          <p:nvCxnSpPr>
            <p:cNvPr id="925" name="Google Shape;925;p9"/>
            <p:cNvCxnSpPr/>
            <p:nvPr/>
          </p:nvCxnSpPr>
          <p:spPr>
            <a:xfrm rot="10800000">
              <a:off x="5307501" y="2133575"/>
              <a:ext cx="1240500" cy="0"/>
            </a:xfrm>
            <a:prstGeom prst="straightConnector1">
              <a:avLst/>
            </a:prstGeom>
            <a:noFill/>
            <a:ln w="19050" cap="flat" cmpd="sng">
              <a:solidFill>
                <a:schemeClr val="dk2"/>
              </a:solidFill>
              <a:prstDash val="solid"/>
              <a:round/>
              <a:headEnd type="none" w="sm" len="sm"/>
              <a:tailEnd type="none" w="sm" len="sm"/>
            </a:ln>
          </p:spPr>
        </p:cxnSp>
      </p:grpSp>
      <p:sp>
        <p:nvSpPr>
          <p:cNvPr id="926" name="Google Shape;926;p9"/>
          <p:cNvSpPr txBox="1">
            <a:spLocks noGrp="1"/>
          </p:cNvSpPr>
          <p:nvPr>
            <p:ph type="title"/>
          </p:nvPr>
        </p:nvSpPr>
        <p:spPr>
          <a:xfrm>
            <a:off x="2857477" y="284150"/>
            <a:ext cx="3429000" cy="4812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Clr>
                <a:schemeClr val="dk1"/>
              </a:buClr>
              <a:buSzPts val="1100"/>
              <a:buFont typeface="Arial"/>
              <a:buNone/>
            </a:pPr>
            <a:r>
              <a:rPr lang="en"/>
              <a:t>Audience’s Needs</a:t>
            </a:r>
            <a:endParaRPr/>
          </a:p>
        </p:txBody>
      </p:sp>
      <p:sp>
        <p:nvSpPr>
          <p:cNvPr id="927" name="Google Shape;927;p9"/>
          <p:cNvSpPr/>
          <p:nvPr/>
        </p:nvSpPr>
        <p:spPr>
          <a:xfrm>
            <a:off x="4851282" y="4540213"/>
            <a:ext cx="16" cy="16"/>
          </a:xfrm>
          <a:custGeom>
            <a:avLst/>
            <a:gdLst/>
            <a:ahLst/>
            <a:cxnLst/>
            <a:rect l="l" t="t" r="r" b="b"/>
            <a:pathLst>
              <a:path w="1" h="1" fill="none" extrusionOk="0">
                <a:moveTo>
                  <a:pt x="1" y="1"/>
                </a:moveTo>
                <a:close/>
              </a:path>
            </a:pathLst>
          </a:custGeom>
          <a:noFill/>
          <a:ln w="1905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8" name="Google Shape;928;p9"/>
          <p:cNvSpPr/>
          <p:nvPr/>
        </p:nvSpPr>
        <p:spPr>
          <a:xfrm>
            <a:off x="5024794" y="1641130"/>
            <a:ext cx="298111" cy="2509645"/>
          </a:xfrm>
          <a:custGeom>
            <a:avLst/>
            <a:gdLst/>
            <a:ahLst/>
            <a:cxnLst/>
            <a:rect l="l" t="t" r="r" b="b"/>
            <a:pathLst>
              <a:path w="22550" h="189837" extrusionOk="0">
                <a:moveTo>
                  <a:pt x="0" y="0"/>
                </a:moveTo>
                <a:lnTo>
                  <a:pt x="0" y="189836"/>
                </a:lnTo>
                <a:lnTo>
                  <a:pt x="22550" y="183565"/>
                </a:lnTo>
                <a:lnTo>
                  <a:pt x="22550" y="7673"/>
                </a:lnTo>
                <a:close/>
                <a:moveTo>
                  <a:pt x="17313" y="177761"/>
                </a:moveTo>
                <a:lnTo>
                  <a:pt x="4503" y="181197"/>
                </a:lnTo>
                <a:lnTo>
                  <a:pt x="4503" y="176126"/>
                </a:lnTo>
                <a:lnTo>
                  <a:pt x="17313" y="173658"/>
                </a:lnTo>
                <a:close/>
                <a:moveTo>
                  <a:pt x="17313" y="160082"/>
                </a:moveTo>
                <a:cubicBezTo>
                  <a:pt x="13043" y="160982"/>
                  <a:pt x="8773" y="161883"/>
                  <a:pt x="4503" y="162784"/>
                </a:cubicBezTo>
                <a:lnTo>
                  <a:pt x="4503" y="157713"/>
                </a:lnTo>
                <a:cubicBezTo>
                  <a:pt x="8773" y="157113"/>
                  <a:pt x="13043" y="156512"/>
                  <a:pt x="17313" y="155945"/>
                </a:cubicBezTo>
                <a:close/>
                <a:moveTo>
                  <a:pt x="17313" y="142402"/>
                </a:moveTo>
                <a:cubicBezTo>
                  <a:pt x="13043" y="143069"/>
                  <a:pt x="8773" y="143737"/>
                  <a:pt x="4503" y="144370"/>
                </a:cubicBezTo>
                <a:lnTo>
                  <a:pt x="4503" y="139300"/>
                </a:lnTo>
                <a:cubicBezTo>
                  <a:pt x="8773" y="138933"/>
                  <a:pt x="13043" y="138566"/>
                  <a:pt x="17313" y="138199"/>
                </a:cubicBezTo>
                <a:close/>
                <a:moveTo>
                  <a:pt x="17313" y="124756"/>
                </a:moveTo>
                <a:cubicBezTo>
                  <a:pt x="13043" y="125157"/>
                  <a:pt x="8773" y="125557"/>
                  <a:pt x="4503" y="125991"/>
                </a:cubicBezTo>
                <a:lnTo>
                  <a:pt x="4503" y="120920"/>
                </a:lnTo>
                <a:cubicBezTo>
                  <a:pt x="8773" y="120787"/>
                  <a:pt x="13043" y="120620"/>
                  <a:pt x="17313" y="120487"/>
                </a:cubicBezTo>
                <a:close/>
                <a:moveTo>
                  <a:pt x="17313" y="107077"/>
                </a:moveTo>
                <a:cubicBezTo>
                  <a:pt x="13043" y="107244"/>
                  <a:pt x="8773" y="107411"/>
                  <a:pt x="4503" y="107577"/>
                </a:cubicBezTo>
                <a:lnTo>
                  <a:pt x="4503" y="102507"/>
                </a:lnTo>
                <a:cubicBezTo>
                  <a:pt x="8773" y="102607"/>
                  <a:pt x="13043" y="102674"/>
                  <a:pt x="17313" y="102741"/>
                </a:cubicBezTo>
                <a:close/>
                <a:moveTo>
                  <a:pt x="17313" y="89431"/>
                </a:moveTo>
                <a:cubicBezTo>
                  <a:pt x="13043" y="89331"/>
                  <a:pt x="8773" y="89264"/>
                  <a:pt x="4503" y="89198"/>
                </a:cubicBezTo>
                <a:lnTo>
                  <a:pt x="4503" y="84127"/>
                </a:lnTo>
                <a:cubicBezTo>
                  <a:pt x="8773" y="84427"/>
                  <a:pt x="13043" y="84728"/>
                  <a:pt x="17313" y="84995"/>
                </a:cubicBezTo>
                <a:close/>
                <a:moveTo>
                  <a:pt x="17313" y="71752"/>
                </a:moveTo>
                <a:cubicBezTo>
                  <a:pt x="13043" y="71418"/>
                  <a:pt x="8773" y="71118"/>
                  <a:pt x="4503" y="70784"/>
                </a:cubicBezTo>
                <a:lnTo>
                  <a:pt x="4503" y="65714"/>
                </a:lnTo>
                <a:cubicBezTo>
                  <a:pt x="8773" y="66248"/>
                  <a:pt x="13043" y="66748"/>
                  <a:pt x="17313" y="67282"/>
                </a:cubicBezTo>
                <a:close/>
                <a:moveTo>
                  <a:pt x="17313" y="54106"/>
                </a:moveTo>
                <a:cubicBezTo>
                  <a:pt x="13043" y="53539"/>
                  <a:pt x="8773" y="52972"/>
                  <a:pt x="4503" y="52371"/>
                </a:cubicBezTo>
                <a:lnTo>
                  <a:pt x="4503" y="47334"/>
                </a:lnTo>
                <a:cubicBezTo>
                  <a:pt x="8773" y="48068"/>
                  <a:pt x="13043" y="48802"/>
                  <a:pt x="17313" y="49569"/>
                </a:cubicBezTo>
                <a:close/>
                <a:moveTo>
                  <a:pt x="17313" y="36426"/>
                </a:moveTo>
                <a:cubicBezTo>
                  <a:pt x="13043" y="35626"/>
                  <a:pt x="8773" y="34792"/>
                  <a:pt x="4503" y="33991"/>
                </a:cubicBezTo>
                <a:lnTo>
                  <a:pt x="4503" y="28921"/>
                </a:lnTo>
                <a:cubicBezTo>
                  <a:pt x="8773" y="29888"/>
                  <a:pt x="13043" y="30856"/>
                  <a:pt x="17313" y="31823"/>
                </a:cubicBezTo>
                <a:close/>
                <a:moveTo>
                  <a:pt x="17313" y="18780"/>
                </a:moveTo>
                <a:lnTo>
                  <a:pt x="4503" y="15578"/>
                </a:lnTo>
                <a:lnTo>
                  <a:pt x="4503" y="10508"/>
                </a:lnTo>
                <a:lnTo>
                  <a:pt x="17313" y="14077"/>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9" name="Google Shape;929;p9"/>
          <p:cNvSpPr/>
          <p:nvPr/>
        </p:nvSpPr>
        <p:spPr>
          <a:xfrm>
            <a:off x="4673329" y="1632749"/>
            <a:ext cx="328107" cy="2525959"/>
          </a:xfrm>
          <a:custGeom>
            <a:avLst/>
            <a:gdLst/>
            <a:ahLst/>
            <a:cxnLst/>
            <a:rect l="l" t="t" r="r" b="b"/>
            <a:pathLst>
              <a:path w="24819" h="191071" extrusionOk="0">
                <a:moveTo>
                  <a:pt x="1" y="31890"/>
                </a:moveTo>
                <a:lnTo>
                  <a:pt x="10541" y="35192"/>
                </a:lnTo>
                <a:lnTo>
                  <a:pt x="10541" y="189536"/>
                </a:lnTo>
                <a:lnTo>
                  <a:pt x="24818" y="191071"/>
                </a:lnTo>
                <a:lnTo>
                  <a:pt x="24818" y="1"/>
                </a:lnTo>
                <a:lnTo>
                  <a:pt x="1" y="12043"/>
                </a:lnTo>
                <a:close/>
                <a:moveTo>
                  <a:pt x="19915" y="174626"/>
                </a:moveTo>
                <a:cubicBezTo>
                  <a:pt x="17580" y="174159"/>
                  <a:pt x="15245" y="173658"/>
                  <a:pt x="12910" y="173191"/>
                </a:cubicBezTo>
                <a:lnTo>
                  <a:pt x="12910" y="168121"/>
                </a:lnTo>
                <a:cubicBezTo>
                  <a:pt x="15245" y="168488"/>
                  <a:pt x="17580" y="168855"/>
                  <a:pt x="19915" y="169222"/>
                </a:cubicBezTo>
                <a:close/>
                <a:moveTo>
                  <a:pt x="19915" y="164819"/>
                </a:moveTo>
                <a:cubicBezTo>
                  <a:pt x="17580" y="164418"/>
                  <a:pt x="15245" y="164018"/>
                  <a:pt x="12910" y="163584"/>
                </a:cubicBezTo>
                <a:lnTo>
                  <a:pt x="12910" y="158547"/>
                </a:lnTo>
                <a:cubicBezTo>
                  <a:pt x="15245" y="158848"/>
                  <a:pt x="17580" y="159114"/>
                  <a:pt x="19915" y="159415"/>
                </a:cubicBezTo>
                <a:close/>
                <a:moveTo>
                  <a:pt x="19915" y="155012"/>
                </a:moveTo>
                <a:cubicBezTo>
                  <a:pt x="17580" y="154678"/>
                  <a:pt x="15245" y="154344"/>
                  <a:pt x="12910" y="154011"/>
                </a:cubicBezTo>
                <a:lnTo>
                  <a:pt x="12910" y="148974"/>
                </a:lnTo>
                <a:cubicBezTo>
                  <a:pt x="15245" y="149174"/>
                  <a:pt x="17580" y="149408"/>
                  <a:pt x="19915" y="149608"/>
                </a:cubicBezTo>
                <a:close/>
                <a:moveTo>
                  <a:pt x="19915" y="145205"/>
                </a:moveTo>
                <a:lnTo>
                  <a:pt x="12910" y="144437"/>
                </a:lnTo>
                <a:lnTo>
                  <a:pt x="12910" y="139400"/>
                </a:lnTo>
                <a:lnTo>
                  <a:pt x="19915" y="139801"/>
                </a:lnTo>
                <a:close/>
                <a:moveTo>
                  <a:pt x="19915" y="135397"/>
                </a:moveTo>
                <a:cubicBezTo>
                  <a:pt x="17580" y="135231"/>
                  <a:pt x="15245" y="135031"/>
                  <a:pt x="12910" y="134864"/>
                </a:cubicBezTo>
                <a:lnTo>
                  <a:pt x="12910" y="129827"/>
                </a:lnTo>
                <a:cubicBezTo>
                  <a:pt x="15245" y="129860"/>
                  <a:pt x="17580" y="129927"/>
                  <a:pt x="19915" y="129994"/>
                </a:cubicBezTo>
                <a:close/>
                <a:moveTo>
                  <a:pt x="19915" y="125590"/>
                </a:moveTo>
                <a:cubicBezTo>
                  <a:pt x="17580" y="125490"/>
                  <a:pt x="15245" y="125390"/>
                  <a:pt x="12910" y="125290"/>
                </a:cubicBezTo>
                <a:lnTo>
                  <a:pt x="12910" y="120253"/>
                </a:lnTo>
                <a:cubicBezTo>
                  <a:pt x="15245" y="120220"/>
                  <a:pt x="17580" y="120220"/>
                  <a:pt x="19915" y="120187"/>
                </a:cubicBezTo>
                <a:close/>
                <a:moveTo>
                  <a:pt x="19915" y="115783"/>
                </a:moveTo>
                <a:cubicBezTo>
                  <a:pt x="17580" y="115750"/>
                  <a:pt x="15245" y="115750"/>
                  <a:pt x="12910" y="115717"/>
                </a:cubicBezTo>
                <a:lnTo>
                  <a:pt x="12910" y="110680"/>
                </a:lnTo>
                <a:cubicBezTo>
                  <a:pt x="15245" y="110580"/>
                  <a:pt x="17580" y="110480"/>
                  <a:pt x="19915" y="110380"/>
                </a:cubicBezTo>
                <a:close/>
                <a:moveTo>
                  <a:pt x="19915" y="105976"/>
                </a:moveTo>
                <a:cubicBezTo>
                  <a:pt x="17580" y="106043"/>
                  <a:pt x="15245" y="106077"/>
                  <a:pt x="12910" y="106110"/>
                </a:cubicBezTo>
                <a:lnTo>
                  <a:pt x="12910" y="101073"/>
                </a:lnTo>
                <a:cubicBezTo>
                  <a:pt x="15245" y="100906"/>
                  <a:pt x="17580" y="100739"/>
                  <a:pt x="19915" y="100573"/>
                </a:cubicBezTo>
                <a:close/>
                <a:moveTo>
                  <a:pt x="19915" y="96169"/>
                </a:moveTo>
                <a:lnTo>
                  <a:pt x="12910" y="96570"/>
                </a:lnTo>
                <a:lnTo>
                  <a:pt x="12910" y="91499"/>
                </a:lnTo>
                <a:lnTo>
                  <a:pt x="19915" y="90766"/>
                </a:lnTo>
                <a:close/>
                <a:moveTo>
                  <a:pt x="19915" y="86362"/>
                </a:moveTo>
                <a:lnTo>
                  <a:pt x="12910" y="86963"/>
                </a:lnTo>
                <a:lnTo>
                  <a:pt x="12910" y="81926"/>
                </a:lnTo>
                <a:lnTo>
                  <a:pt x="19915" y="80959"/>
                </a:lnTo>
                <a:close/>
                <a:moveTo>
                  <a:pt x="19915" y="76555"/>
                </a:moveTo>
                <a:cubicBezTo>
                  <a:pt x="17580" y="76856"/>
                  <a:pt x="15245" y="77122"/>
                  <a:pt x="12910" y="77389"/>
                </a:cubicBezTo>
                <a:lnTo>
                  <a:pt x="12910" y="72352"/>
                </a:lnTo>
                <a:cubicBezTo>
                  <a:pt x="15245" y="71952"/>
                  <a:pt x="17580" y="71552"/>
                  <a:pt x="19915" y="71151"/>
                </a:cubicBezTo>
                <a:close/>
                <a:moveTo>
                  <a:pt x="19915" y="66748"/>
                </a:moveTo>
                <a:cubicBezTo>
                  <a:pt x="17580" y="67115"/>
                  <a:pt x="15245" y="67449"/>
                  <a:pt x="12910" y="67816"/>
                </a:cubicBezTo>
                <a:lnTo>
                  <a:pt x="12910" y="62779"/>
                </a:lnTo>
                <a:cubicBezTo>
                  <a:pt x="15245" y="62278"/>
                  <a:pt x="17580" y="61811"/>
                  <a:pt x="19915" y="61344"/>
                </a:cubicBezTo>
                <a:close/>
                <a:moveTo>
                  <a:pt x="19915" y="56941"/>
                </a:moveTo>
                <a:cubicBezTo>
                  <a:pt x="17580" y="57375"/>
                  <a:pt x="15245" y="57809"/>
                  <a:pt x="12910" y="58242"/>
                </a:cubicBezTo>
                <a:lnTo>
                  <a:pt x="12910" y="53205"/>
                </a:lnTo>
                <a:cubicBezTo>
                  <a:pt x="15245" y="52638"/>
                  <a:pt x="17580" y="52071"/>
                  <a:pt x="19915" y="51537"/>
                </a:cubicBezTo>
                <a:close/>
                <a:moveTo>
                  <a:pt x="19915" y="47134"/>
                </a:moveTo>
                <a:lnTo>
                  <a:pt x="12910" y="48669"/>
                </a:lnTo>
                <a:lnTo>
                  <a:pt x="12910" y="43632"/>
                </a:lnTo>
                <a:lnTo>
                  <a:pt x="19915" y="41730"/>
                </a:lnTo>
                <a:close/>
                <a:moveTo>
                  <a:pt x="19915" y="37327"/>
                </a:moveTo>
                <a:cubicBezTo>
                  <a:pt x="17580" y="37928"/>
                  <a:pt x="15245" y="38495"/>
                  <a:pt x="12910" y="39095"/>
                </a:cubicBezTo>
                <a:lnTo>
                  <a:pt x="12910" y="34058"/>
                </a:lnTo>
                <a:cubicBezTo>
                  <a:pt x="15245" y="33324"/>
                  <a:pt x="17580" y="32624"/>
                  <a:pt x="19915" y="31923"/>
                </a:cubicBezTo>
                <a:close/>
                <a:moveTo>
                  <a:pt x="19915" y="27554"/>
                </a:moveTo>
                <a:cubicBezTo>
                  <a:pt x="17580" y="28187"/>
                  <a:pt x="15245" y="28855"/>
                  <a:pt x="12910" y="29522"/>
                </a:cubicBezTo>
                <a:lnTo>
                  <a:pt x="12910" y="24451"/>
                </a:lnTo>
                <a:cubicBezTo>
                  <a:pt x="15245" y="23684"/>
                  <a:pt x="17580" y="22917"/>
                  <a:pt x="19915" y="22116"/>
                </a:cubicBezTo>
                <a:close/>
                <a:moveTo>
                  <a:pt x="12910" y="14878"/>
                </a:moveTo>
                <a:lnTo>
                  <a:pt x="19915" y="12309"/>
                </a:lnTo>
                <a:lnTo>
                  <a:pt x="19915" y="17747"/>
                </a:lnTo>
                <a:lnTo>
                  <a:pt x="12910" y="19915"/>
                </a:lnTo>
                <a:close/>
                <a:moveTo>
                  <a:pt x="12910" y="177728"/>
                </a:moveTo>
                <a:lnTo>
                  <a:pt x="19915" y="179029"/>
                </a:lnTo>
                <a:lnTo>
                  <a:pt x="19915" y="184433"/>
                </a:lnTo>
                <a:lnTo>
                  <a:pt x="12910" y="182765"/>
                </a:lnTo>
                <a:close/>
                <a:moveTo>
                  <a:pt x="8607" y="30389"/>
                </a:moveTo>
                <a:cubicBezTo>
                  <a:pt x="6805" y="30956"/>
                  <a:pt x="5004" y="31523"/>
                  <a:pt x="3170" y="32124"/>
                </a:cubicBezTo>
                <a:lnTo>
                  <a:pt x="3170" y="28187"/>
                </a:lnTo>
                <a:cubicBezTo>
                  <a:pt x="5004" y="27520"/>
                  <a:pt x="6805" y="26853"/>
                  <a:pt x="8607" y="26186"/>
                </a:cubicBezTo>
                <a:close/>
                <a:moveTo>
                  <a:pt x="3170" y="18947"/>
                </a:moveTo>
                <a:lnTo>
                  <a:pt x="8607" y="16746"/>
                </a:lnTo>
                <a:lnTo>
                  <a:pt x="8607" y="20949"/>
                </a:lnTo>
                <a:lnTo>
                  <a:pt x="3170" y="2285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0" name="Google Shape;930;p9"/>
          <p:cNvSpPr/>
          <p:nvPr/>
        </p:nvSpPr>
        <p:spPr>
          <a:xfrm>
            <a:off x="4515906" y="2022581"/>
            <a:ext cx="285327" cy="2195221"/>
          </a:xfrm>
          <a:custGeom>
            <a:avLst/>
            <a:gdLst/>
            <a:ahLst/>
            <a:cxnLst/>
            <a:rect l="l" t="t" r="r" b="b"/>
            <a:pathLst>
              <a:path w="21583" h="166053" extrusionOk="0">
                <a:moveTo>
                  <a:pt x="0" y="166053"/>
                </a:moveTo>
                <a:lnTo>
                  <a:pt x="21582" y="160849"/>
                </a:lnTo>
                <a:lnTo>
                  <a:pt x="21582" y="7105"/>
                </a:lnTo>
                <a:lnTo>
                  <a:pt x="0" y="0"/>
                </a:lnTo>
                <a:close/>
                <a:moveTo>
                  <a:pt x="3002" y="9841"/>
                </a:moveTo>
                <a:lnTo>
                  <a:pt x="18814" y="14744"/>
                </a:lnTo>
                <a:lnTo>
                  <a:pt x="18814" y="18714"/>
                </a:lnTo>
                <a:lnTo>
                  <a:pt x="3002" y="14144"/>
                </a:lnTo>
                <a:lnTo>
                  <a:pt x="3002" y="9841"/>
                </a:lnTo>
                <a:close/>
                <a:moveTo>
                  <a:pt x="3002" y="20915"/>
                </a:moveTo>
                <a:cubicBezTo>
                  <a:pt x="8273" y="22316"/>
                  <a:pt x="13543" y="23751"/>
                  <a:pt x="18814" y="25152"/>
                </a:cubicBezTo>
                <a:lnTo>
                  <a:pt x="18814" y="29088"/>
                </a:lnTo>
                <a:lnTo>
                  <a:pt x="3002" y="25185"/>
                </a:lnTo>
                <a:close/>
                <a:moveTo>
                  <a:pt x="3002" y="31957"/>
                </a:moveTo>
                <a:cubicBezTo>
                  <a:pt x="8273" y="33157"/>
                  <a:pt x="13543" y="34358"/>
                  <a:pt x="18814" y="35592"/>
                </a:cubicBezTo>
                <a:lnTo>
                  <a:pt x="18814" y="39462"/>
                </a:lnTo>
                <a:cubicBezTo>
                  <a:pt x="13543" y="38394"/>
                  <a:pt x="8273" y="37327"/>
                  <a:pt x="3002" y="36260"/>
                </a:cubicBezTo>
                <a:close/>
                <a:moveTo>
                  <a:pt x="3002" y="43031"/>
                </a:moveTo>
                <a:lnTo>
                  <a:pt x="18814" y="46000"/>
                </a:lnTo>
                <a:lnTo>
                  <a:pt x="18814" y="49869"/>
                </a:lnTo>
                <a:lnTo>
                  <a:pt x="3002" y="47334"/>
                </a:lnTo>
                <a:close/>
                <a:moveTo>
                  <a:pt x="3002" y="54106"/>
                </a:moveTo>
                <a:cubicBezTo>
                  <a:pt x="8273" y="54873"/>
                  <a:pt x="13543" y="55640"/>
                  <a:pt x="18814" y="56441"/>
                </a:cubicBezTo>
                <a:lnTo>
                  <a:pt x="18814" y="60243"/>
                </a:lnTo>
                <a:cubicBezTo>
                  <a:pt x="13543" y="59610"/>
                  <a:pt x="8273" y="59009"/>
                  <a:pt x="3002" y="58409"/>
                </a:cubicBezTo>
                <a:close/>
                <a:moveTo>
                  <a:pt x="3002" y="65147"/>
                </a:moveTo>
                <a:lnTo>
                  <a:pt x="18814" y="66848"/>
                </a:lnTo>
                <a:lnTo>
                  <a:pt x="18814" y="70618"/>
                </a:lnTo>
                <a:lnTo>
                  <a:pt x="3002" y="69450"/>
                </a:lnTo>
                <a:close/>
                <a:moveTo>
                  <a:pt x="3002" y="76222"/>
                </a:moveTo>
                <a:cubicBezTo>
                  <a:pt x="8273" y="76589"/>
                  <a:pt x="13543" y="76922"/>
                  <a:pt x="18814" y="77289"/>
                </a:cubicBezTo>
                <a:lnTo>
                  <a:pt x="18814" y="80992"/>
                </a:lnTo>
                <a:cubicBezTo>
                  <a:pt x="13543" y="80858"/>
                  <a:pt x="8273" y="80691"/>
                  <a:pt x="3002" y="80525"/>
                </a:cubicBezTo>
                <a:close/>
                <a:moveTo>
                  <a:pt x="3002" y="87296"/>
                </a:moveTo>
                <a:cubicBezTo>
                  <a:pt x="8273" y="87430"/>
                  <a:pt x="13543" y="87563"/>
                  <a:pt x="18814" y="87696"/>
                </a:cubicBezTo>
                <a:lnTo>
                  <a:pt x="18814" y="91399"/>
                </a:lnTo>
                <a:lnTo>
                  <a:pt x="3002" y="91599"/>
                </a:lnTo>
                <a:close/>
                <a:moveTo>
                  <a:pt x="3002" y="98371"/>
                </a:moveTo>
                <a:cubicBezTo>
                  <a:pt x="8273" y="98271"/>
                  <a:pt x="13543" y="98204"/>
                  <a:pt x="18814" y="98104"/>
                </a:cubicBezTo>
                <a:lnTo>
                  <a:pt x="18814" y="101773"/>
                </a:lnTo>
                <a:cubicBezTo>
                  <a:pt x="13543" y="102073"/>
                  <a:pt x="8273" y="102374"/>
                  <a:pt x="3002" y="102674"/>
                </a:cubicBezTo>
                <a:close/>
                <a:moveTo>
                  <a:pt x="3002" y="109412"/>
                </a:moveTo>
                <a:cubicBezTo>
                  <a:pt x="8273" y="109145"/>
                  <a:pt x="13543" y="108845"/>
                  <a:pt x="18814" y="108545"/>
                </a:cubicBezTo>
                <a:lnTo>
                  <a:pt x="18814" y="112147"/>
                </a:lnTo>
                <a:lnTo>
                  <a:pt x="3002" y="113715"/>
                </a:lnTo>
                <a:close/>
                <a:moveTo>
                  <a:pt x="3002" y="120487"/>
                </a:moveTo>
                <a:lnTo>
                  <a:pt x="18814" y="118952"/>
                </a:lnTo>
                <a:lnTo>
                  <a:pt x="18814" y="122521"/>
                </a:lnTo>
                <a:cubicBezTo>
                  <a:pt x="13543" y="123289"/>
                  <a:pt x="8273" y="124022"/>
                  <a:pt x="3002" y="124790"/>
                </a:cubicBezTo>
                <a:close/>
                <a:moveTo>
                  <a:pt x="3002" y="131561"/>
                </a:moveTo>
                <a:cubicBezTo>
                  <a:pt x="8273" y="130827"/>
                  <a:pt x="13543" y="130093"/>
                  <a:pt x="18814" y="129393"/>
                </a:cubicBezTo>
                <a:lnTo>
                  <a:pt x="18814" y="132929"/>
                </a:lnTo>
                <a:lnTo>
                  <a:pt x="3002" y="135864"/>
                </a:lnTo>
                <a:close/>
                <a:moveTo>
                  <a:pt x="3002" y="142636"/>
                </a:moveTo>
                <a:cubicBezTo>
                  <a:pt x="8273" y="141668"/>
                  <a:pt x="13543" y="140734"/>
                  <a:pt x="18814" y="139800"/>
                </a:cubicBezTo>
                <a:lnTo>
                  <a:pt x="18814" y="143303"/>
                </a:lnTo>
                <a:cubicBezTo>
                  <a:pt x="13543" y="144504"/>
                  <a:pt x="8273" y="145705"/>
                  <a:pt x="3002" y="146939"/>
                </a:cubicBezTo>
                <a:close/>
                <a:moveTo>
                  <a:pt x="3002" y="153677"/>
                </a:moveTo>
                <a:lnTo>
                  <a:pt x="18814" y="150241"/>
                </a:lnTo>
                <a:lnTo>
                  <a:pt x="18814" y="153710"/>
                </a:lnTo>
                <a:lnTo>
                  <a:pt x="3002" y="157980"/>
                </a:lnTo>
                <a:lnTo>
                  <a:pt x="3002" y="153677"/>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1" name="Google Shape;931;p9"/>
          <p:cNvSpPr/>
          <p:nvPr/>
        </p:nvSpPr>
        <p:spPr>
          <a:xfrm>
            <a:off x="3944831" y="2025661"/>
            <a:ext cx="548154" cy="2190818"/>
          </a:xfrm>
          <a:custGeom>
            <a:avLst/>
            <a:gdLst/>
            <a:ahLst/>
            <a:cxnLst/>
            <a:rect l="l" t="t" r="r" b="b"/>
            <a:pathLst>
              <a:path w="41464" h="165720" extrusionOk="0">
                <a:moveTo>
                  <a:pt x="1" y="159415"/>
                </a:moveTo>
                <a:lnTo>
                  <a:pt x="41464" y="165719"/>
                </a:lnTo>
                <a:lnTo>
                  <a:pt x="41464" y="1"/>
                </a:lnTo>
                <a:lnTo>
                  <a:pt x="1" y="14244"/>
                </a:lnTo>
                <a:close/>
                <a:moveTo>
                  <a:pt x="34292" y="157447"/>
                </a:moveTo>
                <a:lnTo>
                  <a:pt x="27353" y="156513"/>
                </a:lnTo>
                <a:lnTo>
                  <a:pt x="27353" y="151876"/>
                </a:lnTo>
                <a:lnTo>
                  <a:pt x="34292" y="152477"/>
                </a:lnTo>
                <a:close/>
                <a:moveTo>
                  <a:pt x="34292" y="149074"/>
                </a:moveTo>
                <a:lnTo>
                  <a:pt x="27353" y="148307"/>
                </a:lnTo>
                <a:lnTo>
                  <a:pt x="27353" y="143670"/>
                </a:lnTo>
                <a:cubicBezTo>
                  <a:pt x="29655" y="143804"/>
                  <a:pt x="31957" y="143971"/>
                  <a:pt x="34292" y="144104"/>
                </a:cubicBezTo>
                <a:close/>
                <a:moveTo>
                  <a:pt x="34292" y="140702"/>
                </a:moveTo>
                <a:lnTo>
                  <a:pt x="27353" y="140101"/>
                </a:lnTo>
                <a:lnTo>
                  <a:pt x="27353" y="135464"/>
                </a:lnTo>
                <a:cubicBezTo>
                  <a:pt x="29655" y="135531"/>
                  <a:pt x="31990" y="135631"/>
                  <a:pt x="34292" y="135731"/>
                </a:cubicBezTo>
                <a:close/>
                <a:moveTo>
                  <a:pt x="34292" y="132329"/>
                </a:moveTo>
                <a:cubicBezTo>
                  <a:pt x="31990" y="132195"/>
                  <a:pt x="29655" y="132029"/>
                  <a:pt x="27353" y="131895"/>
                </a:cubicBezTo>
                <a:lnTo>
                  <a:pt x="27353" y="127259"/>
                </a:lnTo>
                <a:lnTo>
                  <a:pt x="34292" y="127359"/>
                </a:lnTo>
                <a:close/>
                <a:moveTo>
                  <a:pt x="34292" y="123956"/>
                </a:moveTo>
                <a:cubicBezTo>
                  <a:pt x="31990" y="123856"/>
                  <a:pt x="29655" y="123756"/>
                  <a:pt x="27353" y="123656"/>
                </a:cubicBezTo>
                <a:lnTo>
                  <a:pt x="27353" y="119053"/>
                </a:lnTo>
                <a:cubicBezTo>
                  <a:pt x="29655" y="119019"/>
                  <a:pt x="31990" y="118986"/>
                  <a:pt x="34292" y="118986"/>
                </a:cubicBezTo>
                <a:close/>
                <a:moveTo>
                  <a:pt x="34292" y="115584"/>
                </a:moveTo>
                <a:lnTo>
                  <a:pt x="27353" y="115484"/>
                </a:lnTo>
                <a:lnTo>
                  <a:pt x="27353" y="110847"/>
                </a:lnTo>
                <a:cubicBezTo>
                  <a:pt x="29655" y="110747"/>
                  <a:pt x="31957" y="110680"/>
                  <a:pt x="34292" y="110613"/>
                </a:cubicBezTo>
                <a:close/>
                <a:moveTo>
                  <a:pt x="34292" y="107211"/>
                </a:moveTo>
                <a:cubicBezTo>
                  <a:pt x="31957" y="107244"/>
                  <a:pt x="29655" y="107244"/>
                  <a:pt x="27353" y="107244"/>
                </a:cubicBezTo>
                <a:lnTo>
                  <a:pt x="27353" y="102641"/>
                </a:lnTo>
                <a:lnTo>
                  <a:pt x="34292" y="102241"/>
                </a:lnTo>
                <a:close/>
                <a:moveTo>
                  <a:pt x="34292" y="98838"/>
                </a:moveTo>
                <a:cubicBezTo>
                  <a:pt x="31957" y="98905"/>
                  <a:pt x="29655" y="98972"/>
                  <a:pt x="27353" y="99038"/>
                </a:cubicBezTo>
                <a:lnTo>
                  <a:pt x="27353" y="94435"/>
                </a:lnTo>
                <a:cubicBezTo>
                  <a:pt x="29655" y="94235"/>
                  <a:pt x="31957" y="94035"/>
                  <a:pt x="34292" y="93868"/>
                </a:cubicBezTo>
                <a:close/>
                <a:moveTo>
                  <a:pt x="34292" y="90466"/>
                </a:moveTo>
                <a:lnTo>
                  <a:pt x="27353" y="90833"/>
                </a:lnTo>
                <a:lnTo>
                  <a:pt x="27353" y="86196"/>
                </a:lnTo>
                <a:cubicBezTo>
                  <a:pt x="29655" y="85962"/>
                  <a:pt x="31957" y="85729"/>
                  <a:pt x="34292" y="85495"/>
                </a:cubicBezTo>
                <a:close/>
                <a:moveTo>
                  <a:pt x="34292" y="82093"/>
                </a:moveTo>
                <a:cubicBezTo>
                  <a:pt x="31957" y="82293"/>
                  <a:pt x="29655" y="82460"/>
                  <a:pt x="27353" y="82627"/>
                </a:cubicBezTo>
                <a:lnTo>
                  <a:pt x="27353" y="77990"/>
                </a:lnTo>
                <a:cubicBezTo>
                  <a:pt x="29655" y="77723"/>
                  <a:pt x="31957" y="77423"/>
                  <a:pt x="34292" y="77123"/>
                </a:cubicBezTo>
                <a:close/>
                <a:moveTo>
                  <a:pt x="34292" y="73720"/>
                </a:moveTo>
                <a:cubicBezTo>
                  <a:pt x="31957" y="73954"/>
                  <a:pt x="29655" y="74187"/>
                  <a:pt x="27353" y="74421"/>
                </a:cubicBezTo>
                <a:lnTo>
                  <a:pt x="27353" y="69817"/>
                </a:lnTo>
                <a:cubicBezTo>
                  <a:pt x="29655" y="69451"/>
                  <a:pt x="31957" y="69084"/>
                  <a:pt x="34292" y="68750"/>
                </a:cubicBezTo>
                <a:close/>
                <a:moveTo>
                  <a:pt x="27353" y="58009"/>
                </a:moveTo>
                <a:lnTo>
                  <a:pt x="27353" y="53372"/>
                </a:lnTo>
                <a:cubicBezTo>
                  <a:pt x="29655" y="52939"/>
                  <a:pt x="31957" y="52472"/>
                  <a:pt x="34258" y="52005"/>
                </a:cubicBezTo>
                <a:lnTo>
                  <a:pt x="34258" y="56975"/>
                </a:lnTo>
                <a:cubicBezTo>
                  <a:pt x="31957" y="57309"/>
                  <a:pt x="29655" y="57675"/>
                  <a:pt x="27353" y="58009"/>
                </a:cubicBezTo>
                <a:close/>
                <a:moveTo>
                  <a:pt x="34292" y="65348"/>
                </a:moveTo>
                <a:cubicBezTo>
                  <a:pt x="31957" y="65648"/>
                  <a:pt x="29655" y="65948"/>
                  <a:pt x="27353" y="66215"/>
                </a:cubicBezTo>
                <a:lnTo>
                  <a:pt x="27353" y="61578"/>
                </a:lnTo>
                <a:cubicBezTo>
                  <a:pt x="29655" y="61178"/>
                  <a:pt x="31957" y="60778"/>
                  <a:pt x="34292" y="60377"/>
                </a:cubicBezTo>
                <a:close/>
                <a:moveTo>
                  <a:pt x="34292" y="48602"/>
                </a:moveTo>
                <a:cubicBezTo>
                  <a:pt x="31957" y="49003"/>
                  <a:pt x="29655" y="49403"/>
                  <a:pt x="27353" y="49803"/>
                </a:cubicBezTo>
                <a:lnTo>
                  <a:pt x="27353" y="45167"/>
                </a:lnTo>
                <a:lnTo>
                  <a:pt x="34292" y="43632"/>
                </a:lnTo>
                <a:close/>
                <a:moveTo>
                  <a:pt x="34258" y="40230"/>
                </a:moveTo>
                <a:cubicBezTo>
                  <a:pt x="31957" y="40697"/>
                  <a:pt x="29655" y="41164"/>
                  <a:pt x="27353" y="41597"/>
                </a:cubicBezTo>
                <a:lnTo>
                  <a:pt x="27353" y="36961"/>
                </a:lnTo>
                <a:cubicBezTo>
                  <a:pt x="29655" y="36394"/>
                  <a:pt x="31957" y="35826"/>
                  <a:pt x="34258" y="35259"/>
                </a:cubicBezTo>
                <a:close/>
                <a:moveTo>
                  <a:pt x="34258" y="31857"/>
                </a:moveTo>
                <a:cubicBezTo>
                  <a:pt x="31957" y="32357"/>
                  <a:pt x="29655" y="32891"/>
                  <a:pt x="27353" y="33391"/>
                </a:cubicBezTo>
                <a:lnTo>
                  <a:pt x="27353" y="28755"/>
                </a:lnTo>
                <a:cubicBezTo>
                  <a:pt x="29655" y="28121"/>
                  <a:pt x="31957" y="27521"/>
                  <a:pt x="34258" y="26887"/>
                </a:cubicBezTo>
                <a:close/>
                <a:moveTo>
                  <a:pt x="34258" y="23484"/>
                </a:moveTo>
                <a:cubicBezTo>
                  <a:pt x="31957" y="24051"/>
                  <a:pt x="29655" y="24618"/>
                  <a:pt x="27353" y="25186"/>
                </a:cubicBezTo>
                <a:lnTo>
                  <a:pt x="27353" y="20549"/>
                </a:lnTo>
                <a:cubicBezTo>
                  <a:pt x="29655" y="19882"/>
                  <a:pt x="31957" y="19181"/>
                  <a:pt x="34258" y="18514"/>
                </a:cubicBezTo>
                <a:close/>
                <a:moveTo>
                  <a:pt x="27353" y="12343"/>
                </a:moveTo>
                <a:lnTo>
                  <a:pt x="34258" y="10141"/>
                </a:lnTo>
                <a:lnTo>
                  <a:pt x="34258" y="15112"/>
                </a:lnTo>
                <a:lnTo>
                  <a:pt x="27353" y="16980"/>
                </a:lnTo>
                <a:close/>
                <a:moveTo>
                  <a:pt x="18347" y="15112"/>
                </a:moveTo>
                <a:lnTo>
                  <a:pt x="22784" y="13711"/>
                </a:lnTo>
                <a:lnTo>
                  <a:pt x="22784" y="18181"/>
                </a:lnTo>
                <a:lnTo>
                  <a:pt x="18347" y="19348"/>
                </a:lnTo>
                <a:close/>
                <a:moveTo>
                  <a:pt x="18347" y="23117"/>
                </a:moveTo>
                <a:cubicBezTo>
                  <a:pt x="19815" y="22684"/>
                  <a:pt x="21282" y="22250"/>
                  <a:pt x="22750" y="21816"/>
                </a:cubicBezTo>
                <a:lnTo>
                  <a:pt x="22750" y="26253"/>
                </a:lnTo>
                <a:lnTo>
                  <a:pt x="18347" y="27354"/>
                </a:lnTo>
                <a:close/>
                <a:moveTo>
                  <a:pt x="18314" y="31090"/>
                </a:moveTo>
                <a:lnTo>
                  <a:pt x="22750" y="29889"/>
                </a:lnTo>
                <a:lnTo>
                  <a:pt x="22750" y="34359"/>
                </a:lnTo>
                <a:cubicBezTo>
                  <a:pt x="21282" y="34692"/>
                  <a:pt x="19815" y="34993"/>
                  <a:pt x="18314" y="35326"/>
                </a:cubicBezTo>
                <a:close/>
                <a:moveTo>
                  <a:pt x="18314" y="39095"/>
                </a:moveTo>
                <a:cubicBezTo>
                  <a:pt x="19781" y="38729"/>
                  <a:pt x="21249" y="38362"/>
                  <a:pt x="22717" y="37995"/>
                </a:cubicBezTo>
                <a:lnTo>
                  <a:pt x="22717" y="42431"/>
                </a:lnTo>
                <a:lnTo>
                  <a:pt x="18314" y="43332"/>
                </a:lnTo>
                <a:close/>
                <a:moveTo>
                  <a:pt x="18314" y="47068"/>
                </a:moveTo>
                <a:lnTo>
                  <a:pt x="22717" y="46067"/>
                </a:lnTo>
                <a:lnTo>
                  <a:pt x="22717" y="50537"/>
                </a:lnTo>
                <a:cubicBezTo>
                  <a:pt x="21249" y="50804"/>
                  <a:pt x="19781" y="51037"/>
                  <a:pt x="18314" y="51304"/>
                </a:cubicBezTo>
                <a:close/>
                <a:moveTo>
                  <a:pt x="18280" y="55040"/>
                </a:moveTo>
                <a:cubicBezTo>
                  <a:pt x="19748" y="54773"/>
                  <a:pt x="21216" y="54473"/>
                  <a:pt x="22717" y="54173"/>
                </a:cubicBezTo>
                <a:lnTo>
                  <a:pt x="22717" y="58643"/>
                </a:lnTo>
                <a:lnTo>
                  <a:pt x="18280" y="59310"/>
                </a:lnTo>
                <a:close/>
                <a:moveTo>
                  <a:pt x="18280" y="63046"/>
                </a:moveTo>
                <a:lnTo>
                  <a:pt x="22683" y="62279"/>
                </a:lnTo>
                <a:lnTo>
                  <a:pt x="22683" y="66715"/>
                </a:lnTo>
                <a:cubicBezTo>
                  <a:pt x="21216" y="66915"/>
                  <a:pt x="19748" y="67082"/>
                  <a:pt x="18280" y="67282"/>
                </a:cubicBezTo>
                <a:close/>
                <a:moveTo>
                  <a:pt x="18247" y="71018"/>
                </a:moveTo>
                <a:cubicBezTo>
                  <a:pt x="19715" y="70818"/>
                  <a:pt x="21182" y="70585"/>
                  <a:pt x="22683" y="70351"/>
                </a:cubicBezTo>
                <a:lnTo>
                  <a:pt x="22683" y="74821"/>
                </a:lnTo>
                <a:lnTo>
                  <a:pt x="18247" y="75255"/>
                </a:lnTo>
                <a:close/>
                <a:moveTo>
                  <a:pt x="18247" y="79024"/>
                </a:moveTo>
                <a:lnTo>
                  <a:pt x="22650" y="78457"/>
                </a:lnTo>
                <a:lnTo>
                  <a:pt x="22650" y="82927"/>
                </a:lnTo>
                <a:cubicBezTo>
                  <a:pt x="21182" y="83027"/>
                  <a:pt x="19715" y="83160"/>
                  <a:pt x="18247" y="83260"/>
                </a:cubicBezTo>
                <a:close/>
                <a:moveTo>
                  <a:pt x="18214" y="86996"/>
                </a:moveTo>
                <a:cubicBezTo>
                  <a:pt x="19715" y="86863"/>
                  <a:pt x="21182" y="86696"/>
                  <a:pt x="22650" y="86529"/>
                </a:cubicBezTo>
                <a:lnTo>
                  <a:pt x="22650" y="90999"/>
                </a:lnTo>
                <a:lnTo>
                  <a:pt x="18214" y="91233"/>
                </a:lnTo>
                <a:close/>
                <a:moveTo>
                  <a:pt x="18214" y="95002"/>
                </a:moveTo>
                <a:cubicBezTo>
                  <a:pt x="19681" y="94869"/>
                  <a:pt x="21149" y="94769"/>
                  <a:pt x="22617" y="94635"/>
                </a:cubicBezTo>
                <a:lnTo>
                  <a:pt x="22617" y="99105"/>
                </a:lnTo>
                <a:cubicBezTo>
                  <a:pt x="21149" y="99138"/>
                  <a:pt x="19681" y="99172"/>
                  <a:pt x="18214" y="99239"/>
                </a:cubicBezTo>
                <a:close/>
                <a:moveTo>
                  <a:pt x="18214" y="102975"/>
                </a:moveTo>
                <a:cubicBezTo>
                  <a:pt x="19681" y="102908"/>
                  <a:pt x="21149" y="102808"/>
                  <a:pt x="22617" y="102741"/>
                </a:cubicBezTo>
                <a:lnTo>
                  <a:pt x="22617" y="107178"/>
                </a:lnTo>
                <a:lnTo>
                  <a:pt x="18214" y="107211"/>
                </a:lnTo>
                <a:close/>
                <a:moveTo>
                  <a:pt x="18180" y="110980"/>
                </a:moveTo>
                <a:cubicBezTo>
                  <a:pt x="19648" y="110914"/>
                  <a:pt x="21116" y="110880"/>
                  <a:pt x="22617" y="110814"/>
                </a:cubicBezTo>
                <a:lnTo>
                  <a:pt x="22617" y="115283"/>
                </a:lnTo>
                <a:cubicBezTo>
                  <a:pt x="21116" y="115250"/>
                  <a:pt x="19648" y="115250"/>
                  <a:pt x="18180" y="115217"/>
                </a:cubicBezTo>
                <a:close/>
                <a:moveTo>
                  <a:pt x="18180" y="118953"/>
                </a:moveTo>
                <a:cubicBezTo>
                  <a:pt x="19648" y="118953"/>
                  <a:pt x="21116" y="118919"/>
                  <a:pt x="22583" y="118919"/>
                </a:cubicBezTo>
                <a:lnTo>
                  <a:pt x="22583" y="123389"/>
                </a:lnTo>
                <a:cubicBezTo>
                  <a:pt x="21116" y="123322"/>
                  <a:pt x="19648" y="123256"/>
                  <a:pt x="18180" y="123189"/>
                </a:cubicBezTo>
                <a:close/>
                <a:moveTo>
                  <a:pt x="18147" y="126925"/>
                </a:moveTo>
                <a:cubicBezTo>
                  <a:pt x="19615" y="126958"/>
                  <a:pt x="21082" y="126992"/>
                  <a:pt x="22583" y="126992"/>
                </a:cubicBezTo>
                <a:lnTo>
                  <a:pt x="22583" y="131462"/>
                </a:lnTo>
                <a:cubicBezTo>
                  <a:pt x="21116" y="131362"/>
                  <a:pt x="19615" y="131261"/>
                  <a:pt x="18147" y="131195"/>
                </a:cubicBezTo>
                <a:close/>
                <a:moveTo>
                  <a:pt x="18147" y="134931"/>
                </a:moveTo>
                <a:lnTo>
                  <a:pt x="22550" y="135098"/>
                </a:lnTo>
                <a:lnTo>
                  <a:pt x="22550" y="139567"/>
                </a:lnTo>
                <a:cubicBezTo>
                  <a:pt x="21082" y="139434"/>
                  <a:pt x="19615" y="139301"/>
                  <a:pt x="18147" y="139167"/>
                </a:cubicBezTo>
                <a:close/>
                <a:moveTo>
                  <a:pt x="18114" y="142903"/>
                </a:moveTo>
                <a:cubicBezTo>
                  <a:pt x="19615" y="143003"/>
                  <a:pt x="21082" y="143103"/>
                  <a:pt x="22550" y="143203"/>
                </a:cubicBezTo>
                <a:lnTo>
                  <a:pt x="22550" y="147673"/>
                </a:lnTo>
                <a:cubicBezTo>
                  <a:pt x="21082" y="147506"/>
                  <a:pt x="19615" y="147340"/>
                  <a:pt x="18114" y="147140"/>
                </a:cubicBezTo>
                <a:close/>
                <a:moveTo>
                  <a:pt x="18114" y="150909"/>
                </a:moveTo>
                <a:lnTo>
                  <a:pt x="22517" y="151276"/>
                </a:lnTo>
                <a:lnTo>
                  <a:pt x="22517" y="155746"/>
                </a:lnTo>
                <a:lnTo>
                  <a:pt x="18114" y="155145"/>
                </a:lnTo>
                <a:close/>
                <a:moveTo>
                  <a:pt x="14478" y="154745"/>
                </a:moveTo>
                <a:lnTo>
                  <a:pt x="11275" y="154311"/>
                </a:lnTo>
                <a:lnTo>
                  <a:pt x="11275" y="150375"/>
                </a:lnTo>
                <a:lnTo>
                  <a:pt x="14478" y="150642"/>
                </a:lnTo>
                <a:close/>
                <a:moveTo>
                  <a:pt x="14478" y="146873"/>
                </a:moveTo>
                <a:cubicBezTo>
                  <a:pt x="13410" y="146739"/>
                  <a:pt x="12343" y="146606"/>
                  <a:pt x="11275" y="146506"/>
                </a:cubicBezTo>
                <a:lnTo>
                  <a:pt x="11275" y="142536"/>
                </a:lnTo>
                <a:cubicBezTo>
                  <a:pt x="12343" y="142603"/>
                  <a:pt x="13410" y="142670"/>
                  <a:pt x="14478" y="142736"/>
                </a:cubicBezTo>
                <a:close/>
                <a:moveTo>
                  <a:pt x="11275" y="138667"/>
                </a:moveTo>
                <a:lnTo>
                  <a:pt x="11275" y="134731"/>
                </a:lnTo>
                <a:cubicBezTo>
                  <a:pt x="12343" y="134764"/>
                  <a:pt x="13410" y="134797"/>
                  <a:pt x="14478" y="134864"/>
                </a:cubicBezTo>
                <a:lnTo>
                  <a:pt x="14478" y="138967"/>
                </a:lnTo>
                <a:cubicBezTo>
                  <a:pt x="13410" y="138867"/>
                  <a:pt x="12343" y="138767"/>
                  <a:pt x="11275" y="138667"/>
                </a:cubicBezTo>
                <a:close/>
                <a:moveTo>
                  <a:pt x="14478" y="131061"/>
                </a:moveTo>
                <a:cubicBezTo>
                  <a:pt x="13410" y="130995"/>
                  <a:pt x="12343" y="130928"/>
                  <a:pt x="11275" y="130828"/>
                </a:cubicBezTo>
                <a:lnTo>
                  <a:pt x="11275" y="126892"/>
                </a:lnTo>
                <a:cubicBezTo>
                  <a:pt x="12343" y="126925"/>
                  <a:pt x="13410" y="126925"/>
                  <a:pt x="14478" y="126958"/>
                </a:cubicBezTo>
                <a:close/>
                <a:moveTo>
                  <a:pt x="11275" y="123022"/>
                </a:moveTo>
                <a:lnTo>
                  <a:pt x="11275" y="119086"/>
                </a:lnTo>
                <a:cubicBezTo>
                  <a:pt x="12343" y="119053"/>
                  <a:pt x="13410" y="119053"/>
                  <a:pt x="14478" y="119053"/>
                </a:cubicBezTo>
                <a:lnTo>
                  <a:pt x="14478" y="123156"/>
                </a:lnTo>
                <a:cubicBezTo>
                  <a:pt x="13410" y="123122"/>
                  <a:pt x="12343" y="123056"/>
                  <a:pt x="11275" y="123022"/>
                </a:cubicBezTo>
                <a:close/>
                <a:moveTo>
                  <a:pt x="14478" y="115250"/>
                </a:moveTo>
                <a:cubicBezTo>
                  <a:pt x="13410" y="115217"/>
                  <a:pt x="12343" y="115217"/>
                  <a:pt x="11275" y="115183"/>
                </a:cubicBezTo>
                <a:lnTo>
                  <a:pt x="11275" y="111247"/>
                </a:lnTo>
                <a:cubicBezTo>
                  <a:pt x="12343" y="111214"/>
                  <a:pt x="13410" y="111180"/>
                  <a:pt x="14478" y="111147"/>
                </a:cubicBezTo>
                <a:close/>
                <a:moveTo>
                  <a:pt x="11275" y="107378"/>
                </a:moveTo>
                <a:lnTo>
                  <a:pt x="11275" y="103408"/>
                </a:lnTo>
                <a:cubicBezTo>
                  <a:pt x="12343" y="103375"/>
                  <a:pt x="13410" y="103308"/>
                  <a:pt x="14478" y="103241"/>
                </a:cubicBezTo>
                <a:lnTo>
                  <a:pt x="14478" y="107344"/>
                </a:lnTo>
                <a:cubicBezTo>
                  <a:pt x="13410" y="107344"/>
                  <a:pt x="12343" y="107344"/>
                  <a:pt x="11275" y="107378"/>
                </a:cubicBezTo>
                <a:close/>
                <a:moveTo>
                  <a:pt x="14478" y="99439"/>
                </a:moveTo>
                <a:cubicBezTo>
                  <a:pt x="13410" y="99472"/>
                  <a:pt x="12343" y="99505"/>
                  <a:pt x="11275" y="99539"/>
                </a:cubicBezTo>
                <a:lnTo>
                  <a:pt x="11275" y="95603"/>
                </a:lnTo>
                <a:cubicBezTo>
                  <a:pt x="12343" y="95503"/>
                  <a:pt x="13410" y="95436"/>
                  <a:pt x="14478" y="95336"/>
                </a:cubicBezTo>
                <a:close/>
                <a:moveTo>
                  <a:pt x="14478" y="91533"/>
                </a:moveTo>
                <a:cubicBezTo>
                  <a:pt x="13410" y="91600"/>
                  <a:pt x="12343" y="91666"/>
                  <a:pt x="11275" y="91733"/>
                </a:cubicBezTo>
                <a:lnTo>
                  <a:pt x="11275" y="87764"/>
                </a:lnTo>
                <a:cubicBezTo>
                  <a:pt x="12343" y="87664"/>
                  <a:pt x="13410" y="87564"/>
                  <a:pt x="14478" y="87430"/>
                </a:cubicBezTo>
                <a:close/>
                <a:moveTo>
                  <a:pt x="14478" y="83627"/>
                </a:moveTo>
                <a:cubicBezTo>
                  <a:pt x="13410" y="83727"/>
                  <a:pt x="12343" y="83794"/>
                  <a:pt x="11275" y="83894"/>
                </a:cubicBezTo>
                <a:lnTo>
                  <a:pt x="11275" y="79958"/>
                </a:lnTo>
                <a:cubicBezTo>
                  <a:pt x="12343" y="79825"/>
                  <a:pt x="13410" y="79658"/>
                  <a:pt x="14478" y="79524"/>
                </a:cubicBezTo>
                <a:close/>
                <a:moveTo>
                  <a:pt x="14478" y="75755"/>
                </a:moveTo>
                <a:cubicBezTo>
                  <a:pt x="13410" y="75855"/>
                  <a:pt x="12343" y="75955"/>
                  <a:pt x="11275" y="76055"/>
                </a:cubicBezTo>
                <a:lnTo>
                  <a:pt x="11275" y="72119"/>
                </a:lnTo>
                <a:cubicBezTo>
                  <a:pt x="12343" y="71952"/>
                  <a:pt x="13410" y="71786"/>
                  <a:pt x="14478" y="71619"/>
                </a:cubicBezTo>
                <a:close/>
                <a:moveTo>
                  <a:pt x="14478" y="67849"/>
                </a:moveTo>
                <a:cubicBezTo>
                  <a:pt x="13410" y="67983"/>
                  <a:pt x="12343" y="68116"/>
                  <a:pt x="11275" y="68250"/>
                </a:cubicBezTo>
                <a:lnTo>
                  <a:pt x="11275" y="64280"/>
                </a:lnTo>
                <a:cubicBezTo>
                  <a:pt x="12343" y="64113"/>
                  <a:pt x="13410" y="63913"/>
                  <a:pt x="14478" y="63746"/>
                </a:cubicBezTo>
                <a:close/>
                <a:moveTo>
                  <a:pt x="14478" y="59944"/>
                </a:moveTo>
                <a:cubicBezTo>
                  <a:pt x="13410" y="60111"/>
                  <a:pt x="12343" y="60244"/>
                  <a:pt x="11275" y="60411"/>
                </a:cubicBezTo>
                <a:lnTo>
                  <a:pt x="11275" y="56475"/>
                </a:lnTo>
                <a:cubicBezTo>
                  <a:pt x="12343" y="56274"/>
                  <a:pt x="13410" y="56041"/>
                  <a:pt x="14478" y="55841"/>
                </a:cubicBezTo>
                <a:close/>
                <a:moveTo>
                  <a:pt x="14478" y="52038"/>
                </a:moveTo>
                <a:cubicBezTo>
                  <a:pt x="13410" y="52205"/>
                  <a:pt x="12343" y="52405"/>
                  <a:pt x="11275" y="52572"/>
                </a:cubicBezTo>
                <a:lnTo>
                  <a:pt x="11275" y="48636"/>
                </a:lnTo>
                <a:cubicBezTo>
                  <a:pt x="12343" y="48402"/>
                  <a:pt x="13410" y="48169"/>
                  <a:pt x="14478" y="47935"/>
                </a:cubicBezTo>
                <a:close/>
                <a:moveTo>
                  <a:pt x="14478" y="44132"/>
                </a:moveTo>
                <a:cubicBezTo>
                  <a:pt x="13410" y="44333"/>
                  <a:pt x="12343" y="44566"/>
                  <a:pt x="11275" y="44766"/>
                </a:cubicBezTo>
                <a:lnTo>
                  <a:pt x="11275" y="40830"/>
                </a:lnTo>
                <a:cubicBezTo>
                  <a:pt x="12343" y="40563"/>
                  <a:pt x="13410" y="40296"/>
                  <a:pt x="14478" y="40029"/>
                </a:cubicBezTo>
                <a:close/>
                <a:moveTo>
                  <a:pt x="11275" y="36927"/>
                </a:moveTo>
                <a:lnTo>
                  <a:pt x="11275" y="32991"/>
                </a:lnTo>
                <a:cubicBezTo>
                  <a:pt x="12343" y="32691"/>
                  <a:pt x="13410" y="32424"/>
                  <a:pt x="14478" y="32124"/>
                </a:cubicBezTo>
                <a:lnTo>
                  <a:pt x="14478" y="36227"/>
                </a:lnTo>
                <a:cubicBezTo>
                  <a:pt x="13410" y="36460"/>
                  <a:pt x="12343" y="36694"/>
                  <a:pt x="11275" y="36927"/>
                </a:cubicBezTo>
                <a:close/>
                <a:moveTo>
                  <a:pt x="14478" y="28321"/>
                </a:moveTo>
                <a:cubicBezTo>
                  <a:pt x="13410" y="28588"/>
                  <a:pt x="12343" y="28855"/>
                  <a:pt x="11275" y="29122"/>
                </a:cubicBezTo>
                <a:lnTo>
                  <a:pt x="11275" y="25186"/>
                </a:lnTo>
                <a:cubicBezTo>
                  <a:pt x="12343" y="24852"/>
                  <a:pt x="13410" y="24552"/>
                  <a:pt x="14478" y="24218"/>
                </a:cubicBezTo>
                <a:close/>
                <a:moveTo>
                  <a:pt x="11275" y="17347"/>
                </a:moveTo>
                <a:lnTo>
                  <a:pt x="14478" y="16313"/>
                </a:lnTo>
                <a:lnTo>
                  <a:pt x="14478" y="20415"/>
                </a:lnTo>
                <a:lnTo>
                  <a:pt x="11275" y="21283"/>
                </a:lnTo>
                <a:close/>
                <a:moveTo>
                  <a:pt x="8340" y="154044"/>
                </a:moveTo>
                <a:lnTo>
                  <a:pt x="5571" y="153644"/>
                </a:lnTo>
                <a:lnTo>
                  <a:pt x="5571" y="149942"/>
                </a:lnTo>
                <a:lnTo>
                  <a:pt x="8340" y="150175"/>
                </a:lnTo>
                <a:close/>
                <a:moveTo>
                  <a:pt x="8340" y="146272"/>
                </a:moveTo>
                <a:cubicBezTo>
                  <a:pt x="7406" y="146172"/>
                  <a:pt x="6472" y="146072"/>
                  <a:pt x="5571" y="145972"/>
                </a:cubicBezTo>
                <a:lnTo>
                  <a:pt x="5571" y="142269"/>
                </a:lnTo>
                <a:cubicBezTo>
                  <a:pt x="6472" y="142303"/>
                  <a:pt x="7406" y="142369"/>
                  <a:pt x="8340" y="142436"/>
                </a:cubicBezTo>
                <a:close/>
                <a:moveTo>
                  <a:pt x="8307" y="138533"/>
                </a:moveTo>
                <a:cubicBezTo>
                  <a:pt x="7406" y="138433"/>
                  <a:pt x="6472" y="138367"/>
                  <a:pt x="5538" y="138266"/>
                </a:cubicBezTo>
                <a:lnTo>
                  <a:pt x="5538" y="134564"/>
                </a:lnTo>
                <a:cubicBezTo>
                  <a:pt x="6472" y="134597"/>
                  <a:pt x="7406" y="134631"/>
                  <a:pt x="8307" y="134664"/>
                </a:cubicBezTo>
                <a:close/>
                <a:moveTo>
                  <a:pt x="8307" y="130761"/>
                </a:moveTo>
                <a:cubicBezTo>
                  <a:pt x="7373" y="130694"/>
                  <a:pt x="6439" y="130628"/>
                  <a:pt x="5538" y="130561"/>
                </a:cubicBezTo>
                <a:lnTo>
                  <a:pt x="5538" y="126858"/>
                </a:lnTo>
                <a:cubicBezTo>
                  <a:pt x="6439" y="126892"/>
                  <a:pt x="7373" y="126892"/>
                  <a:pt x="8307" y="126925"/>
                </a:cubicBezTo>
                <a:close/>
                <a:moveTo>
                  <a:pt x="8273" y="122989"/>
                </a:moveTo>
                <a:cubicBezTo>
                  <a:pt x="7339" y="122956"/>
                  <a:pt x="6439" y="122922"/>
                  <a:pt x="5505" y="122889"/>
                </a:cubicBezTo>
                <a:lnTo>
                  <a:pt x="5505" y="119186"/>
                </a:lnTo>
                <a:cubicBezTo>
                  <a:pt x="6439" y="119186"/>
                  <a:pt x="7339" y="119153"/>
                  <a:pt x="8273" y="119153"/>
                </a:cubicBezTo>
                <a:close/>
                <a:moveTo>
                  <a:pt x="8240" y="115250"/>
                </a:moveTo>
                <a:cubicBezTo>
                  <a:pt x="7339" y="115217"/>
                  <a:pt x="6405" y="115217"/>
                  <a:pt x="5471" y="115183"/>
                </a:cubicBezTo>
                <a:lnTo>
                  <a:pt x="5471" y="111481"/>
                </a:lnTo>
                <a:cubicBezTo>
                  <a:pt x="6405" y="111481"/>
                  <a:pt x="7339" y="111447"/>
                  <a:pt x="8240" y="111414"/>
                </a:cubicBezTo>
                <a:close/>
                <a:moveTo>
                  <a:pt x="8240" y="107478"/>
                </a:moveTo>
                <a:cubicBezTo>
                  <a:pt x="7306" y="107511"/>
                  <a:pt x="6372" y="107511"/>
                  <a:pt x="5471" y="107511"/>
                </a:cubicBezTo>
                <a:lnTo>
                  <a:pt x="5471" y="103808"/>
                </a:lnTo>
                <a:cubicBezTo>
                  <a:pt x="6372" y="103742"/>
                  <a:pt x="7306" y="103708"/>
                  <a:pt x="8240" y="103642"/>
                </a:cubicBezTo>
                <a:close/>
                <a:moveTo>
                  <a:pt x="8206" y="99739"/>
                </a:moveTo>
                <a:cubicBezTo>
                  <a:pt x="7272" y="99772"/>
                  <a:pt x="6372" y="99772"/>
                  <a:pt x="5438" y="99806"/>
                </a:cubicBezTo>
                <a:lnTo>
                  <a:pt x="5438" y="96103"/>
                </a:lnTo>
                <a:cubicBezTo>
                  <a:pt x="6372" y="96036"/>
                  <a:pt x="7272" y="95970"/>
                  <a:pt x="8206" y="95903"/>
                </a:cubicBezTo>
                <a:close/>
                <a:moveTo>
                  <a:pt x="8173" y="91967"/>
                </a:moveTo>
                <a:cubicBezTo>
                  <a:pt x="7272" y="92033"/>
                  <a:pt x="6338" y="92067"/>
                  <a:pt x="5404" y="92133"/>
                </a:cubicBezTo>
                <a:lnTo>
                  <a:pt x="5404" y="88431"/>
                </a:lnTo>
                <a:cubicBezTo>
                  <a:pt x="6338" y="88331"/>
                  <a:pt x="7272" y="88231"/>
                  <a:pt x="8173" y="88131"/>
                </a:cubicBezTo>
                <a:close/>
                <a:moveTo>
                  <a:pt x="8173" y="84228"/>
                </a:moveTo>
                <a:cubicBezTo>
                  <a:pt x="7239" y="84295"/>
                  <a:pt x="6305" y="84361"/>
                  <a:pt x="5404" y="84428"/>
                </a:cubicBezTo>
                <a:lnTo>
                  <a:pt x="5404" y="80725"/>
                </a:lnTo>
                <a:cubicBezTo>
                  <a:pt x="6305" y="80625"/>
                  <a:pt x="7239" y="80492"/>
                  <a:pt x="8173" y="80392"/>
                </a:cubicBezTo>
                <a:close/>
                <a:moveTo>
                  <a:pt x="8140" y="76456"/>
                </a:moveTo>
                <a:cubicBezTo>
                  <a:pt x="7206" y="76556"/>
                  <a:pt x="6305" y="76656"/>
                  <a:pt x="5371" y="76756"/>
                </a:cubicBezTo>
                <a:lnTo>
                  <a:pt x="5371" y="73053"/>
                </a:lnTo>
                <a:cubicBezTo>
                  <a:pt x="6305" y="72920"/>
                  <a:pt x="7206" y="72753"/>
                  <a:pt x="8140" y="72620"/>
                </a:cubicBezTo>
                <a:close/>
                <a:moveTo>
                  <a:pt x="8140" y="68717"/>
                </a:moveTo>
                <a:cubicBezTo>
                  <a:pt x="7206" y="68817"/>
                  <a:pt x="6272" y="68950"/>
                  <a:pt x="5371" y="69050"/>
                </a:cubicBezTo>
                <a:lnTo>
                  <a:pt x="5371" y="65348"/>
                </a:lnTo>
                <a:cubicBezTo>
                  <a:pt x="6272" y="65181"/>
                  <a:pt x="7206" y="65014"/>
                  <a:pt x="8140" y="64847"/>
                </a:cubicBezTo>
                <a:close/>
                <a:moveTo>
                  <a:pt x="8106" y="60944"/>
                </a:moveTo>
                <a:cubicBezTo>
                  <a:pt x="7172" y="61078"/>
                  <a:pt x="6272" y="61211"/>
                  <a:pt x="5338" y="61378"/>
                </a:cubicBezTo>
                <a:lnTo>
                  <a:pt x="5338" y="57675"/>
                </a:lnTo>
                <a:cubicBezTo>
                  <a:pt x="6272" y="57475"/>
                  <a:pt x="7172" y="57275"/>
                  <a:pt x="8106" y="57108"/>
                </a:cubicBezTo>
                <a:close/>
                <a:moveTo>
                  <a:pt x="8073" y="53206"/>
                </a:moveTo>
                <a:cubicBezTo>
                  <a:pt x="7172" y="53339"/>
                  <a:pt x="6238" y="53506"/>
                  <a:pt x="5304" y="53673"/>
                </a:cubicBezTo>
                <a:lnTo>
                  <a:pt x="5304" y="49970"/>
                </a:lnTo>
                <a:cubicBezTo>
                  <a:pt x="6238" y="49770"/>
                  <a:pt x="7172" y="49570"/>
                  <a:pt x="8073" y="49370"/>
                </a:cubicBezTo>
                <a:close/>
                <a:moveTo>
                  <a:pt x="8073" y="45433"/>
                </a:moveTo>
                <a:cubicBezTo>
                  <a:pt x="7139" y="45634"/>
                  <a:pt x="6205" y="45800"/>
                  <a:pt x="5304" y="46000"/>
                </a:cubicBezTo>
                <a:lnTo>
                  <a:pt x="5304" y="42264"/>
                </a:lnTo>
                <a:cubicBezTo>
                  <a:pt x="6205" y="42064"/>
                  <a:pt x="7139" y="41831"/>
                  <a:pt x="8073" y="41597"/>
                </a:cubicBezTo>
                <a:close/>
                <a:moveTo>
                  <a:pt x="8040" y="37694"/>
                </a:moveTo>
                <a:cubicBezTo>
                  <a:pt x="7106" y="37895"/>
                  <a:pt x="6205" y="38095"/>
                  <a:pt x="5271" y="38295"/>
                </a:cubicBezTo>
                <a:lnTo>
                  <a:pt x="5271" y="34592"/>
                </a:lnTo>
                <a:cubicBezTo>
                  <a:pt x="6205" y="34359"/>
                  <a:pt x="7106" y="34092"/>
                  <a:pt x="8040" y="33825"/>
                </a:cubicBezTo>
                <a:close/>
                <a:moveTo>
                  <a:pt x="8006" y="29922"/>
                </a:moveTo>
                <a:cubicBezTo>
                  <a:pt x="7106" y="30156"/>
                  <a:pt x="6172" y="30389"/>
                  <a:pt x="5238" y="30589"/>
                </a:cubicBezTo>
                <a:lnTo>
                  <a:pt x="5238" y="26887"/>
                </a:lnTo>
                <a:cubicBezTo>
                  <a:pt x="6172" y="26620"/>
                  <a:pt x="7106" y="26353"/>
                  <a:pt x="8006" y="26086"/>
                </a:cubicBezTo>
                <a:close/>
                <a:moveTo>
                  <a:pt x="5238" y="19215"/>
                </a:moveTo>
                <a:lnTo>
                  <a:pt x="8006" y="18314"/>
                </a:lnTo>
                <a:lnTo>
                  <a:pt x="8006" y="22150"/>
                </a:lnTo>
                <a:lnTo>
                  <a:pt x="5238" y="22917"/>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2" name="Google Shape;932;p9"/>
          <p:cNvSpPr/>
          <p:nvPr/>
        </p:nvSpPr>
        <p:spPr>
          <a:xfrm>
            <a:off x="3317757" y="2619677"/>
            <a:ext cx="204632" cy="1574753"/>
          </a:xfrm>
          <a:custGeom>
            <a:avLst/>
            <a:gdLst/>
            <a:ahLst/>
            <a:cxnLst/>
            <a:rect l="l" t="t" r="r" b="b"/>
            <a:pathLst>
              <a:path w="15479" h="119119" extrusionOk="0">
                <a:moveTo>
                  <a:pt x="1" y="5070"/>
                </a:moveTo>
                <a:lnTo>
                  <a:pt x="1" y="115383"/>
                </a:lnTo>
                <a:lnTo>
                  <a:pt x="15478" y="119119"/>
                </a:lnTo>
                <a:lnTo>
                  <a:pt x="15478" y="0"/>
                </a:lnTo>
                <a:close/>
                <a:moveTo>
                  <a:pt x="2002" y="107744"/>
                </a:moveTo>
                <a:lnTo>
                  <a:pt x="13344" y="110246"/>
                </a:lnTo>
                <a:lnTo>
                  <a:pt x="13344" y="113314"/>
                </a:lnTo>
                <a:lnTo>
                  <a:pt x="2002" y="110246"/>
                </a:lnTo>
                <a:close/>
                <a:moveTo>
                  <a:pt x="2002" y="100272"/>
                </a:moveTo>
                <a:cubicBezTo>
                  <a:pt x="5771" y="100939"/>
                  <a:pt x="9541" y="101639"/>
                  <a:pt x="13344" y="102307"/>
                </a:cubicBezTo>
                <a:lnTo>
                  <a:pt x="13344" y="105375"/>
                </a:lnTo>
                <a:lnTo>
                  <a:pt x="2002" y="102807"/>
                </a:lnTo>
                <a:close/>
                <a:moveTo>
                  <a:pt x="2002" y="92800"/>
                </a:moveTo>
                <a:cubicBezTo>
                  <a:pt x="5771" y="93333"/>
                  <a:pt x="9541" y="93834"/>
                  <a:pt x="13344" y="94368"/>
                </a:cubicBezTo>
                <a:lnTo>
                  <a:pt x="13344" y="97436"/>
                </a:lnTo>
                <a:lnTo>
                  <a:pt x="2002" y="95335"/>
                </a:lnTo>
                <a:close/>
                <a:moveTo>
                  <a:pt x="2002" y="85328"/>
                </a:moveTo>
                <a:cubicBezTo>
                  <a:pt x="5771" y="85695"/>
                  <a:pt x="9541" y="86062"/>
                  <a:pt x="13344" y="86429"/>
                </a:cubicBezTo>
                <a:lnTo>
                  <a:pt x="13344" y="89497"/>
                </a:lnTo>
                <a:cubicBezTo>
                  <a:pt x="9541" y="88964"/>
                  <a:pt x="5771" y="88430"/>
                  <a:pt x="2002" y="87896"/>
                </a:cubicBezTo>
                <a:close/>
                <a:moveTo>
                  <a:pt x="2002" y="77856"/>
                </a:moveTo>
                <a:cubicBezTo>
                  <a:pt x="5771" y="78056"/>
                  <a:pt x="9541" y="78256"/>
                  <a:pt x="13344" y="78490"/>
                </a:cubicBezTo>
                <a:lnTo>
                  <a:pt x="13344" y="81558"/>
                </a:lnTo>
                <a:cubicBezTo>
                  <a:pt x="9541" y="81191"/>
                  <a:pt x="5771" y="80825"/>
                  <a:pt x="2002" y="80458"/>
                </a:cubicBezTo>
                <a:close/>
                <a:moveTo>
                  <a:pt x="2002" y="70384"/>
                </a:moveTo>
                <a:cubicBezTo>
                  <a:pt x="5771" y="70417"/>
                  <a:pt x="9541" y="70484"/>
                  <a:pt x="13344" y="70551"/>
                </a:cubicBezTo>
                <a:lnTo>
                  <a:pt x="13344" y="73619"/>
                </a:lnTo>
                <a:cubicBezTo>
                  <a:pt x="9541" y="73419"/>
                  <a:pt x="5771" y="73219"/>
                  <a:pt x="2002" y="72986"/>
                </a:cubicBezTo>
                <a:close/>
                <a:moveTo>
                  <a:pt x="2002" y="62912"/>
                </a:moveTo>
                <a:cubicBezTo>
                  <a:pt x="5771" y="62812"/>
                  <a:pt x="9541" y="62712"/>
                  <a:pt x="13344" y="62612"/>
                </a:cubicBezTo>
                <a:lnTo>
                  <a:pt x="13344" y="65680"/>
                </a:lnTo>
                <a:cubicBezTo>
                  <a:pt x="9541" y="65647"/>
                  <a:pt x="5771" y="65580"/>
                  <a:pt x="2002" y="65547"/>
                </a:cubicBezTo>
                <a:close/>
                <a:moveTo>
                  <a:pt x="2002" y="55406"/>
                </a:moveTo>
                <a:lnTo>
                  <a:pt x="13344" y="54672"/>
                </a:lnTo>
                <a:lnTo>
                  <a:pt x="13344" y="57741"/>
                </a:lnTo>
                <a:cubicBezTo>
                  <a:pt x="9541" y="57875"/>
                  <a:pt x="5771" y="57975"/>
                  <a:pt x="2002" y="58108"/>
                </a:cubicBezTo>
                <a:close/>
                <a:moveTo>
                  <a:pt x="2002" y="47934"/>
                </a:moveTo>
                <a:lnTo>
                  <a:pt x="13344" y="46733"/>
                </a:lnTo>
                <a:lnTo>
                  <a:pt x="13344" y="49802"/>
                </a:lnTo>
                <a:cubicBezTo>
                  <a:pt x="9541" y="50103"/>
                  <a:pt x="5771" y="50369"/>
                  <a:pt x="2002" y="50636"/>
                </a:cubicBezTo>
                <a:close/>
                <a:moveTo>
                  <a:pt x="2002" y="40462"/>
                </a:moveTo>
                <a:lnTo>
                  <a:pt x="13344" y="38794"/>
                </a:lnTo>
                <a:lnTo>
                  <a:pt x="13344" y="41863"/>
                </a:lnTo>
                <a:cubicBezTo>
                  <a:pt x="9541" y="42330"/>
                  <a:pt x="5771" y="42764"/>
                  <a:pt x="2002" y="43198"/>
                </a:cubicBezTo>
                <a:close/>
                <a:moveTo>
                  <a:pt x="2002" y="32990"/>
                </a:moveTo>
                <a:cubicBezTo>
                  <a:pt x="5771" y="32290"/>
                  <a:pt x="9541" y="31556"/>
                  <a:pt x="13344" y="30855"/>
                </a:cubicBezTo>
                <a:lnTo>
                  <a:pt x="13344" y="33924"/>
                </a:lnTo>
                <a:lnTo>
                  <a:pt x="2002" y="35759"/>
                </a:lnTo>
                <a:close/>
                <a:moveTo>
                  <a:pt x="2002" y="25518"/>
                </a:moveTo>
                <a:cubicBezTo>
                  <a:pt x="5771" y="24651"/>
                  <a:pt x="9541" y="23784"/>
                  <a:pt x="13344" y="22916"/>
                </a:cubicBezTo>
                <a:lnTo>
                  <a:pt x="13344" y="25985"/>
                </a:lnTo>
                <a:lnTo>
                  <a:pt x="2002" y="28287"/>
                </a:lnTo>
                <a:close/>
                <a:moveTo>
                  <a:pt x="2002" y="18046"/>
                </a:moveTo>
                <a:cubicBezTo>
                  <a:pt x="5771" y="17012"/>
                  <a:pt x="9541" y="15978"/>
                  <a:pt x="13344" y="14977"/>
                </a:cubicBezTo>
                <a:lnTo>
                  <a:pt x="13344" y="18046"/>
                </a:lnTo>
                <a:lnTo>
                  <a:pt x="2002" y="20848"/>
                </a:lnTo>
                <a:close/>
                <a:moveTo>
                  <a:pt x="2002" y="10574"/>
                </a:moveTo>
                <a:lnTo>
                  <a:pt x="13344" y="7038"/>
                </a:lnTo>
                <a:lnTo>
                  <a:pt x="13344" y="10141"/>
                </a:lnTo>
                <a:lnTo>
                  <a:pt x="2002" y="1341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3" name="Google Shape;933;p9"/>
          <p:cNvSpPr/>
          <p:nvPr/>
        </p:nvSpPr>
        <p:spPr>
          <a:xfrm>
            <a:off x="3539125" y="2621872"/>
            <a:ext cx="392938" cy="1571673"/>
          </a:xfrm>
          <a:custGeom>
            <a:avLst/>
            <a:gdLst/>
            <a:ahLst/>
            <a:cxnLst/>
            <a:rect l="l" t="t" r="r" b="b"/>
            <a:pathLst>
              <a:path w="29723" h="118886" extrusionOk="0">
                <a:moveTo>
                  <a:pt x="29722" y="10208"/>
                </a:moveTo>
                <a:lnTo>
                  <a:pt x="1" y="1"/>
                </a:lnTo>
                <a:lnTo>
                  <a:pt x="1" y="118886"/>
                </a:lnTo>
                <a:lnTo>
                  <a:pt x="29722" y="114349"/>
                </a:lnTo>
                <a:lnTo>
                  <a:pt x="29722" y="10208"/>
                </a:lnTo>
                <a:close/>
                <a:moveTo>
                  <a:pt x="5138" y="109379"/>
                </a:moveTo>
                <a:lnTo>
                  <a:pt x="10108" y="108945"/>
                </a:lnTo>
                <a:lnTo>
                  <a:pt x="10108" y="112248"/>
                </a:lnTo>
                <a:lnTo>
                  <a:pt x="5138" y="112948"/>
                </a:lnTo>
                <a:close/>
                <a:moveTo>
                  <a:pt x="5138" y="103375"/>
                </a:moveTo>
                <a:cubicBezTo>
                  <a:pt x="6806" y="103275"/>
                  <a:pt x="8440" y="103141"/>
                  <a:pt x="10108" y="103041"/>
                </a:cubicBezTo>
                <a:lnTo>
                  <a:pt x="10108" y="106377"/>
                </a:lnTo>
                <a:cubicBezTo>
                  <a:pt x="8440" y="106544"/>
                  <a:pt x="6806" y="106744"/>
                  <a:pt x="5138" y="106944"/>
                </a:cubicBezTo>
                <a:close/>
                <a:moveTo>
                  <a:pt x="5138" y="97371"/>
                </a:moveTo>
                <a:cubicBezTo>
                  <a:pt x="6806" y="97270"/>
                  <a:pt x="8440" y="97237"/>
                  <a:pt x="10108" y="97170"/>
                </a:cubicBezTo>
                <a:lnTo>
                  <a:pt x="10108" y="100473"/>
                </a:lnTo>
                <a:cubicBezTo>
                  <a:pt x="8440" y="100640"/>
                  <a:pt x="6806" y="100773"/>
                  <a:pt x="5138" y="100940"/>
                </a:cubicBezTo>
                <a:close/>
                <a:moveTo>
                  <a:pt x="5138" y="91366"/>
                </a:moveTo>
                <a:cubicBezTo>
                  <a:pt x="6806" y="91333"/>
                  <a:pt x="8440" y="91299"/>
                  <a:pt x="10108" y="91266"/>
                </a:cubicBezTo>
                <a:lnTo>
                  <a:pt x="10108" y="94602"/>
                </a:lnTo>
                <a:cubicBezTo>
                  <a:pt x="8440" y="94702"/>
                  <a:pt x="6806" y="94802"/>
                  <a:pt x="5138" y="94902"/>
                </a:cubicBezTo>
                <a:close/>
                <a:moveTo>
                  <a:pt x="5138" y="85329"/>
                </a:moveTo>
                <a:cubicBezTo>
                  <a:pt x="6806" y="85362"/>
                  <a:pt x="8440" y="85362"/>
                  <a:pt x="10108" y="85395"/>
                </a:cubicBezTo>
                <a:lnTo>
                  <a:pt x="10108" y="88698"/>
                </a:lnTo>
                <a:cubicBezTo>
                  <a:pt x="8440" y="88764"/>
                  <a:pt x="6806" y="88831"/>
                  <a:pt x="5138" y="88898"/>
                </a:cubicBezTo>
                <a:close/>
                <a:moveTo>
                  <a:pt x="5138" y="79324"/>
                </a:moveTo>
                <a:cubicBezTo>
                  <a:pt x="6806" y="79391"/>
                  <a:pt x="8440" y="79458"/>
                  <a:pt x="10108" y="79491"/>
                </a:cubicBezTo>
                <a:lnTo>
                  <a:pt x="10108" y="82827"/>
                </a:lnTo>
                <a:cubicBezTo>
                  <a:pt x="8440" y="82860"/>
                  <a:pt x="6806" y="82893"/>
                  <a:pt x="5138" y="82893"/>
                </a:cubicBezTo>
                <a:close/>
                <a:moveTo>
                  <a:pt x="5138" y="73320"/>
                </a:moveTo>
                <a:cubicBezTo>
                  <a:pt x="6806" y="73420"/>
                  <a:pt x="8440" y="73520"/>
                  <a:pt x="10108" y="73620"/>
                </a:cubicBezTo>
                <a:lnTo>
                  <a:pt x="10108" y="76923"/>
                </a:lnTo>
                <a:cubicBezTo>
                  <a:pt x="8440" y="76923"/>
                  <a:pt x="6806" y="76923"/>
                  <a:pt x="5138" y="76889"/>
                </a:cubicBezTo>
                <a:close/>
                <a:moveTo>
                  <a:pt x="5138" y="67316"/>
                </a:moveTo>
                <a:cubicBezTo>
                  <a:pt x="6806" y="67449"/>
                  <a:pt x="8440" y="67583"/>
                  <a:pt x="10108" y="67716"/>
                </a:cubicBezTo>
                <a:lnTo>
                  <a:pt x="10108" y="71052"/>
                </a:lnTo>
                <a:cubicBezTo>
                  <a:pt x="8440" y="70985"/>
                  <a:pt x="6806" y="70952"/>
                  <a:pt x="5138" y="70885"/>
                </a:cubicBezTo>
                <a:close/>
                <a:moveTo>
                  <a:pt x="5138" y="61311"/>
                </a:moveTo>
                <a:cubicBezTo>
                  <a:pt x="6806" y="61478"/>
                  <a:pt x="8440" y="61678"/>
                  <a:pt x="10108" y="61845"/>
                </a:cubicBezTo>
                <a:lnTo>
                  <a:pt x="10108" y="65147"/>
                </a:lnTo>
                <a:cubicBezTo>
                  <a:pt x="8440" y="65081"/>
                  <a:pt x="6806" y="64981"/>
                  <a:pt x="5138" y="64881"/>
                </a:cubicBezTo>
                <a:close/>
                <a:moveTo>
                  <a:pt x="5138" y="55307"/>
                </a:moveTo>
                <a:cubicBezTo>
                  <a:pt x="6806" y="55541"/>
                  <a:pt x="8440" y="55741"/>
                  <a:pt x="10108" y="55941"/>
                </a:cubicBezTo>
                <a:lnTo>
                  <a:pt x="10108" y="59277"/>
                </a:lnTo>
                <a:cubicBezTo>
                  <a:pt x="8440" y="59143"/>
                  <a:pt x="6806" y="59010"/>
                  <a:pt x="5138" y="58876"/>
                </a:cubicBezTo>
                <a:close/>
                <a:moveTo>
                  <a:pt x="5138" y="49303"/>
                </a:moveTo>
                <a:cubicBezTo>
                  <a:pt x="6806" y="49536"/>
                  <a:pt x="8474" y="49803"/>
                  <a:pt x="10108" y="50070"/>
                </a:cubicBezTo>
                <a:lnTo>
                  <a:pt x="10108" y="53372"/>
                </a:lnTo>
                <a:cubicBezTo>
                  <a:pt x="8474" y="53206"/>
                  <a:pt x="6806" y="53039"/>
                  <a:pt x="5138" y="52872"/>
                </a:cubicBezTo>
                <a:close/>
                <a:moveTo>
                  <a:pt x="5138" y="40863"/>
                </a:moveTo>
                <a:lnTo>
                  <a:pt x="5138" y="37294"/>
                </a:lnTo>
                <a:cubicBezTo>
                  <a:pt x="6806" y="37628"/>
                  <a:pt x="8440" y="37961"/>
                  <a:pt x="10108" y="38295"/>
                </a:cubicBezTo>
                <a:lnTo>
                  <a:pt x="10108" y="41597"/>
                </a:lnTo>
                <a:cubicBezTo>
                  <a:pt x="8440" y="41364"/>
                  <a:pt x="6806" y="41097"/>
                  <a:pt x="5138" y="40863"/>
                </a:cubicBezTo>
                <a:close/>
                <a:moveTo>
                  <a:pt x="5138" y="43298"/>
                </a:moveTo>
                <a:cubicBezTo>
                  <a:pt x="6806" y="43599"/>
                  <a:pt x="8474" y="43866"/>
                  <a:pt x="10108" y="44166"/>
                </a:cubicBezTo>
                <a:lnTo>
                  <a:pt x="10108" y="47501"/>
                </a:lnTo>
                <a:cubicBezTo>
                  <a:pt x="8474" y="47301"/>
                  <a:pt x="6806" y="47068"/>
                  <a:pt x="5138" y="46868"/>
                </a:cubicBezTo>
                <a:close/>
                <a:moveTo>
                  <a:pt x="5138" y="31290"/>
                </a:moveTo>
                <a:cubicBezTo>
                  <a:pt x="6806" y="31657"/>
                  <a:pt x="8474" y="32024"/>
                  <a:pt x="10108" y="32391"/>
                </a:cubicBezTo>
                <a:lnTo>
                  <a:pt x="10108" y="35726"/>
                </a:lnTo>
                <a:cubicBezTo>
                  <a:pt x="8474" y="35426"/>
                  <a:pt x="6806" y="35159"/>
                  <a:pt x="5138" y="34859"/>
                </a:cubicBezTo>
                <a:close/>
                <a:moveTo>
                  <a:pt x="5138" y="25286"/>
                </a:moveTo>
                <a:cubicBezTo>
                  <a:pt x="6806" y="25686"/>
                  <a:pt x="8440" y="26086"/>
                  <a:pt x="10108" y="26520"/>
                </a:cubicBezTo>
                <a:lnTo>
                  <a:pt x="10108" y="29822"/>
                </a:lnTo>
                <a:cubicBezTo>
                  <a:pt x="8474" y="29522"/>
                  <a:pt x="6806" y="29188"/>
                  <a:pt x="5138" y="28855"/>
                </a:cubicBezTo>
                <a:close/>
                <a:moveTo>
                  <a:pt x="5138" y="19281"/>
                </a:moveTo>
                <a:cubicBezTo>
                  <a:pt x="6806" y="19715"/>
                  <a:pt x="8474" y="20182"/>
                  <a:pt x="10108" y="20616"/>
                </a:cubicBezTo>
                <a:lnTo>
                  <a:pt x="10108" y="23951"/>
                </a:lnTo>
                <a:cubicBezTo>
                  <a:pt x="8474" y="23584"/>
                  <a:pt x="6806" y="23217"/>
                  <a:pt x="5138" y="22850"/>
                </a:cubicBezTo>
                <a:close/>
                <a:moveTo>
                  <a:pt x="5138" y="13277"/>
                </a:moveTo>
                <a:cubicBezTo>
                  <a:pt x="6806" y="13744"/>
                  <a:pt x="8474" y="14244"/>
                  <a:pt x="10108" y="14745"/>
                </a:cubicBezTo>
                <a:lnTo>
                  <a:pt x="10108" y="18047"/>
                </a:lnTo>
                <a:cubicBezTo>
                  <a:pt x="8474" y="17647"/>
                  <a:pt x="6806" y="17246"/>
                  <a:pt x="5138" y="16846"/>
                </a:cubicBezTo>
                <a:close/>
                <a:moveTo>
                  <a:pt x="10108" y="12176"/>
                </a:moveTo>
                <a:lnTo>
                  <a:pt x="5138" y="10842"/>
                </a:lnTo>
                <a:lnTo>
                  <a:pt x="5138" y="7273"/>
                </a:lnTo>
                <a:lnTo>
                  <a:pt x="10108" y="8840"/>
                </a:lnTo>
                <a:close/>
                <a:moveTo>
                  <a:pt x="16546" y="13877"/>
                </a:moveTo>
                <a:lnTo>
                  <a:pt x="13377" y="13010"/>
                </a:lnTo>
                <a:lnTo>
                  <a:pt x="13377" y="9808"/>
                </a:lnTo>
                <a:lnTo>
                  <a:pt x="16546" y="10842"/>
                </a:lnTo>
                <a:close/>
                <a:moveTo>
                  <a:pt x="16579" y="19615"/>
                </a:moveTo>
                <a:cubicBezTo>
                  <a:pt x="15512" y="19348"/>
                  <a:pt x="14478" y="19081"/>
                  <a:pt x="13411" y="18814"/>
                </a:cubicBezTo>
                <a:lnTo>
                  <a:pt x="13411" y="15612"/>
                </a:lnTo>
                <a:cubicBezTo>
                  <a:pt x="14445" y="15946"/>
                  <a:pt x="15512" y="16246"/>
                  <a:pt x="16579" y="16579"/>
                </a:cubicBezTo>
                <a:close/>
                <a:moveTo>
                  <a:pt x="16579" y="25352"/>
                </a:moveTo>
                <a:cubicBezTo>
                  <a:pt x="15512" y="25119"/>
                  <a:pt x="14478" y="24852"/>
                  <a:pt x="13411" y="24618"/>
                </a:cubicBezTo>
                <a:lnTo>
                  <a:pt x="13411" y="21449"/>
                </a:lnTo>
                <a:cubicBezTo>
                  <a:pt x="14478" y="21716"/>
                  <a:pt x="15512" y="22017"/>
                  <a:pt x="16579" y="22283"/>
                </a:cubicBezTo>
                <a:close/>
                <a:moveTo>
                  <a:pt x="16579" y="31056"/>
                </a:moveTo>
                <a:cubicBezTo>
                  <a:pt x="15545" y="30856"/>
                  <a:pt x="14478" y="30656"/>
                  <a:pt x="13411" y="30423"/>
                </a:cubicBezTo>
                <a:lnTo>
                  <a:pt x="13411" y="27254"/>
                </a:lnTo>
                <a:cubicBezTo>
                  <a:pt x="14478" y="27487"/>
                  <a:pt x="15545" y="27754"/>
                  <a:pt x="16579" y="28021"/>
                </a:cubicBezTo>
                <a:close/>
                <a:moveTo>
                  <a:pt x="16613" y="36794"/>
                </a:moveTo>
                <a:cubicBezTo>
                  <a:pt x="15545" y="36594"/>
                  <a:pt x="14478" y="36427"/>
                  <a:pt x="13444" y="36260"/>
                </a:cubicBezTo>
                <a:lnTo>
                  <a:pt x="13444" y="33058"/>
                </a:lnTo>
                <a:cubicBezTo>
                  <a:pt x="14478" y="33291"/>
                  <a:pt x="15545" y="33525"/>
                  <a:pt x="16613" y="33758"/>
                </a:cubicBezTo>
                <a:close/>
                <a:moveTo>
                  <a:pt x="16613" y="42531"/>
                </a:moveTo>
                <a:cubicBezTo>
                  <a:pt x="15545" y="42364"/>
                  <a:pt x="14511" y="42198"/>
                  <a:pt x="13444" y="42031"/>
                </a:cubicBezTo>
                <a:lnTo>
                  <a:pt x="13444" y="38862"/>
                </a:lnTo>
                <a:cubicBezTo>
                  <a:pt x="14511" y="39062"/>
                  <a:pt x="15545" y="39262"/>
                  <a:pt x="16613" y="39496"/>
                </a:cubicBezTo>
                <a:close/>
                <a:moveTo>
                  <a:pt x="16613" y="48269"/>
                </a:moveTo>
                <a:cubicBezTo>
                  <a:pt x="15579" y="48135"/>
                  <a:pt x="14511" y="47968"/>
                  <a:pt x="13444" y="47868"/>
                </a:cubicBezTo>
                <a:lnTo>
                  <a:pt x="13444" y="44666"/>
                </a:lnTo>
                <a:cubicBezTo>
                  <a:pt x="14511" y="44833"/>
                  <a:pt x="15579" y="45033"/>
                  <a:pt x="16613" y="45200"/>
                </a:cubicBezTo>
                <a:close/>
                <a:moveTo>
                  <a:pt x="16646" y="53973"/>
                </a:moveTo>
                <a:cubicBezTo>
                  <a:pt x="15579" y="53873"/>
                  <a:pt x="14511" y="53773"/>
                  <a:pt x="13477" y="53673"/>
                </a:cubicBezTo>
                <a:lnTo>
                  <a:pt x="13477" y="50470"/>
                </a:lnTo>
                <a:cubicBezTo>
                  <a:pt x="14511" y="50604"/>
                  <a:pt x="15579" y="50770"/>
                  <a:pt x="16646" y="50937"/>
                </a:cubicBezTo>
                <a:close/>
                <a:moveTo>
                  <a:pt x="16646" y="59710"/>
                </a:moveTo>
                <a:cubicBezTo>
                  <a:pt x="15579" y="59643"/>
                  <a:pt x="14545" y="59543"/>
                  <a:pt x="13477" y="59477"/>
                </a:cubicBezTo>
                <a:lnTo>
                  <a:pt x="13477" y="56274"/>
                </a:lnTo>
                <a:cubicBezTo>
                  <a:pt x="14545" y="56408"/>
                  <a:pt x="15579" y="56541"/>
                  <a:pt x="16646" y="56675"/>
                </a:cubicBezTo>
                <a:close/>
                <a:moveTo>
                  <a:pt x="16646" y="65448"/>
                </a:moveTo>
                <a:cubicBezTo>
                  <a:pt x="15612" y="65381"/>
                  <a:pt x="14545" y="65314"/>
                  <a:pt x="13477" y="65281"/>
                </a:cubicBezTo>
                <a:lnTo>
                  <a:pt x="13477" y="62079"/>
                </a:lnTo>
                <a:cubicBezTo>
                  <a:pt x="14545" y="62179"/>
                  <a:pt x="15612" y="62279"/>
                  <a:pt x="16646" y="62412"/>
                </a:cubicBezTo>
                <a:close/>
                <a:moveTo>
                  <a:pt x="16680" y="71185"/>
                </a:moveTo>
                <a:cubicBezTo>
                  <a:pt x="15612" y="71152"/>
                  <a:pt x="14545" y="71118"/>
                  <a:pt x="13511" y="71085"/>
                </a:cubicBezTo>
                <a:lnTo>
                  <a:pt x="13511" y="67883"/>
                </a:lnTo>
                <a:cubicBezTo>
                  <a:pt x="14545" y="67949"/>
                  <a:pt x="15612" y="68050"/>
                  <a:pt x="16680" y="68116"/>
                </a:cubicBezTo>
                <a:close/>
                <a:moveTo>
                  <a:pt x="16680" y="76889"/>
                </a:moveTo>
                <a:cubicBezTo>
                  <a:pt x="15612" y="76889"/>
                  <a:pt x="14545" y="76889"/>
                  <a:pt x="13511" y="76889"/>
                </a:cubicBezTo>
                <a:lnTo>
                  <a:pt x="13511" y="73687"/>
                </a:lnTo>
                <a:cubicBezTo>
                  <a:pt x="14545" y="73754"/>
                  <a:pt x="15612" y="73787"/>
                  <a:pt x="16680" y="73854"/>
                </a:cubicBezTo>
                <a:close/>
                <a:moveTo>
                  <a:pt x="16680" y="82627"/>
                </a:moveTo>
                <a:cubicBezTo>
                  <a:pt x="15645" y="82660"/>
                  <a:pt x="14578" y="82660"/>
                  <a:pt x="13511" y="82693"/>
                </a:cubicBezTo>
                <a:lnTo>
                  <a:pt x="13511" y="79491"/>
                </a:lnTo>
                <a:cubicBezTo>
                  <a:pt x="14578" y="79524"/>
                  <a:pt x="15645" y="79558"/>
                  <a:pt x="16680" y="79591"/>
                </a:cubicBezTo>
                <a:close/>
                <a:moveTo>
                  <a:pt x="16680" y="88364"/>
                </a:moveTo>
                <a:cubicBezTo>
                  <a:pt x="15645" y="88397"/>
                  <a:pt x="14578" y="88464"/>
                  <a:pt x="13511" y="88497"/>
                </a:cubicBezTo>
                <a:lnTo>
                  <a:pt x="13511" y="85295"/>
                </a:lnTo>
                <a:cubicBezTo>
                  <a:pt x="14578" y="85295"/>
                  <a:pt x="15645" y="85295"/>
                  <a:pt x="16680" y="85329"/>
                </a:cubicBezTo>
                <a:close/>
                <a:moveTo>
                  <a:pt x="16713" y="94101"/>
                </a:moveTo>
                <a:cubicBezTo>
                  <a:pt x="15645" y="94168"/>
                  <a:pt x="14611" y="94235"/>
                  <a:pt x="13544" y="94302"/>
                </a:cubicBezTo>
                <a:lnTo>
                  <a:pt x="13544" y="91099"/>
                </a:lnTo>
                <a:cubicBezTo>
                  <a:pt x="14578" y="91099"/>
                  <a:pt x="15645" y="91066"/>
                  <a:pt x="16713" y="91066"/>
                </a:cubicBezTo>
                <a:close/>
                <a:moveTo>
                  <a:pt x="16713" y="99806"/>
                </a:moveTo>
                <a:cubicBezTo>
                  <a:pt x="15679" y="99906"/>
                  <a:pt x="14611" y="100006"/>
                  <a:pt x="13544" y="100106"/>
                </a:cubicBezTo>
                <a:lnTo>
                  <a:pt x="13544" y="96904"/>
                </a:lnTo>
                <a:cubicBezTo>
                  <a:pt x="14611" y="96870"/>
                  <a:pt x="15645" y="96803"/>
                  <a:pt x="16713" y="96770"/>
                </a:cubicBezTo>
                <a:close/>
                <a:moveTo>
                  <a:pt x="16713" y="105543"/>
                </a:moveTo>
                <a:cubicBezTo>
                  <a:pt x="15679" y="105676"/>
                  <a:pt x="14611" y="105777"/>
                  <a:pt x="13544" y="105910"/>
                </a:cubicBezTo>
                <a:lnTo>
                  <a:pt x="13544" y="102708"/>
                </a:lnTo>
                <a:cubicBezTo>
                  <a:pt x="14611" y="102641"/>
                  <a:pt x="15679" y="102574"/>
                  <a:pt x="16713" y="102508"/>
                </a:cubicBezTo>
                <a:close/>
                <a:moveTo>
                  <a:pt x="16746" y="111280"/>
                </a:moveTo>
                <a:lnTo>
                  <a:pt x="13577" y="111714"/>
                </a:lnTo>
                <a:lnTo>
                  <a:pt x="13577" y="108512"/>
                </a:lnTo>
                <a:lnTo>
                  <a:pt x="16746" y="108245"/>
                </a:lnTo>
                <a:close/>
                <a:moveTo>
                  <a:pt x="19348" y="108078"/>
                </a:moveTo>
                <a:lnTo>
                  <a:pt x="21650" y="107845"/>
                </a:lnTo>
                <a:lnTo>
                  <a:pt x="21650" y="110680"/>
                </a:lnTo>
                <a:lnTo>
                  <a:pt x="19348" y="111014"/>
                </a:lnTo>
                <a:close/>
                <a:moveTo>
                  <a:pt x="19348" y="102407"/>
                </a:moveTo>
                <a:cubicBezTo>
                  <a:pt x="20115" y="102341"/>
                  <a:pt x="20883" y="102307"/>
                  <a:pt x="21650" y="102241"/>
                </a:cubicBezTo>
                <a:lnTo>
                  <a:pt x="21650" y="105076"/>
                </a:lnTo>
                <a:lnTo>
                  <a:pt x="19348" y="105343"/>
                </a:lnTo>
                <a:close/>
                <a:moveTo>
                  <a:pt x="19348" y="99672"/>
                </a:moveTo>
                <a:lnTo>
                  <a:pt x="19348" y="96737"/>
                </a:lnTo>
                <a:cubicBezTo>
                  <a:pt x="20115" y="96703"/>
                  <a:pt x="20883" y="96670"/>
                  <a:pt x="21650" y="96637"/>
                </a:cubicBezTo>
                <a:lnTo>
                  <a:pt x="21650" y="99472"/>
                </a:lnTo>
                <a:cubicBezTo>
                  <a:pt x="20883" y="99539"/>
                  <a:pt x="20115" y="99605"/>
                  <a:pt x="19348" y="99672"/>
                </a:cubicBezTo>
                <a:close/>
                <a:moveTo>
                  <a:pt x="19348" y="91066"/>
                </a:moveTo>
                <a:lnTo>
                  <a:pt x="21650" y="91033"/>
                </a:lnTo>
                <a:lnTo>
                  <a:pt x="21650" y="93835"/>
                </a:lnTo>
                <a:cubicBezTo>
                  <a:pt x="20883" y="93901"/>
                  <a:pt x="20115" y="93935"/>
                  <a:pt x="19348" y="94001"/>
                </a:cubicBezTo>
                <a:close/>
                <a:moveTo>
                  <a:pt x="19348" y="88331"/>
                </a:moveTo>
                <a:lnTo>
                  <a:pt x="19348" y="85395"/>
                </a:lnTo>
                <a:cubicBezTo>
                  <a:pt x="20115" y="85395"/>
                  <a:pt x="20883" y="85395"/>
                  <a:pt x="21650" y="85395"/>
                </a:cubicBezTo>
                <a:lnTo>
                  <a:pt x="21650" y="88231"/>
                </a:lnTo>
                <a:close/>
                <a:moveTo>
                  <a:pt x="19348" y="79725"/>
                </a:moveTo>
                <a:lnTo>
                  <a:pt x="21650" y="79791"/>
                </a:lnTo>
                <a:lnTo>
                  <a:pt x="21650" y="82627"/>
                </a:lnTo>
                <a:cubicBezTo>
                  <a:pt x="20883" y="82627"/>
                  <a:pt x="20115" y="82660"/>
                  <a:pt x="19348" y="82660"/>
                </a:cubicBezTo>
                <a:close/>
                <a:moveTo>
                  <a:pt x="19348" y="76989"/>
                </a:moveTo>
                <a:lnTo>
                  <a:pt x="19348" y="74054"/>
                </a:lnTo>
                <a:cubicBezTo>
                  <a:pt x="20115" y="74087"/>
                  <a:pt x="20883" y="74121"/>
                  <a:pt x="21650" y="74187"/>
                </a:cubicBezTo>
                <a:lnTo>
                  <a:pt x="21650" y="77023"/>
                </a:lnTo>
                <a:cubicBezTo>
                  <a:pt x="20883" y="76989"/>
                  <a:pt x="20115" y="76989"/>
                  <a:pt x="19348" y="76989"/>
                </a:cubicBezTo>
                <a:close/>
                <a:moveTo>
                  <a:pt x="19348" y="68383"/>
                </a:moveTo>
                <a:cubicBezTo>
                  <a:pt x="20115" y="68450"/>
                  <a:pt x="20883" y="68517"/>
                  <a:pt x="21650" y="68550"/>
                </a:cubicBezTo>
                <a:lnTo>
                  <a:pt x="21650" y="71385"/>
                </a:lnTo>
                <a:cubicBezTo>
                  <a:pt x="20883" y="71385"/>
                  <a:pt x="20115" y="71352"/>
                  <a:pt x="19348" y="71319"/>
                </a:cubicBezTo>
                <a:close/>
                <a:moveTo>
                  <a:pt x="19348" y="62712"/>
                </a:moveTo>
                <a:lnTo>
                  <a:pt x="21650" y="62946"/>
                </a:lnTo>
                <a:lnTo>
                  <a:pt x="21650" y="65781"/>
                </a:lnTo>
                <a:lnTo>
                  <a:pt x="19348" y="65648"/>
                </a:lnTo>
                <a:close/>
                <a:moveTo>
                  <a:pt x="19348" y="57042"/>
                </a:moveTo>
                <a:cubicBezTo>
                  <a:pt x="20115" y="57142"/>
                  <a:pt x="20883" y="57242"/>
                  <a:pt x="21650" y="57342"/>
                </a:cubicBezTo>
                <a:lnTo>
                  <a:pt x="21650" y="60177"/>
                </a:lnTo>
                <a:cubicBezTo>
                  <a:pt x="20883" y="60110"/>
                  <a:pt x="20115" y="60044"/>
                  <a:pt x="19348" y="59977"/>
                </a:cubicBezTo>
                <a:close/>
                <a:moveTo>
                  <a:pt x="19348" y="51371"/>
                </a:moveTo>
                <a:lnTo>
                  <a:pt x="21650" y="51738"/>
                </a:lnTo>
                <a:lnTo>
                  <a:pt x="21650" y="54540"/>
                </a:lnTo>
                <a:lnTo>
                  <a:pt x="19348" y="54306"/>
                </a:lnTo>
                <a:close/>
                <a:moveTo>
                  <a:pt x="19348" y="45700"/>
                </a:moveTo>
                <a:cubicBezTo>
                  <a:pt x="20115" y="45834"/>
                  <a:pt x="20883" y="45967"/>
                  <a:pt x="21650" y="46100"/>
                </a:cubicBezTo>
                <a:lnTo>
                  <a:pt x="21650" y="48936"/>
                </a:lnTo>
                <a:cubicBezTo>
                  <a:pt x="20883" y="48836"/>
                  <a:pt x="20115" y="48736"/>
                  <a:pt x="19348" y="48636"/>
                </a:cubicBezTo>
                <a:close/>
                <a:moveTo>
                  <a:pt x="19348" y="40029"/>
                </a:moveTo>
                <a:lnTo>
                  <a:pt x="21650" y="40496"/>
                </a:lnTo>
                <a:lnTo>
                  <a:pt x="21650" y="43332"/>
                </a:lnTo>
                <a:cubicBezTo>
                  <a:pt x="20883" y="43232"/>
                  <a:pt x="20115" y="43098"/>
                  <a:pt x="19348" y="42998"/>
                </a:cubicBezTo>
                <a:close/>
                <a:moveTo>
                  <a:pt x="19348" y="34359"/>
                </a:moveTo>
                <a:cubicBezTo>
                  <a:pt x="20115" y="34526"/>
                  <a:pt x="20883" y="34726"/>
                  <a:pt x="21650" y="34892"/>
                </a:cubicBezTo>
                <a:lnTo>
                  <a:pt x="21650" y="37728"/>
                </a:lnTo>
                <a:lnTo>
                  <a:pt x="19348" y="37328"/>
                </a:lnTo>
                <a:close/>
                <a:moveTo>
                  <a:pt x="19348" y="28688"/>
                </a:moveTo>
                <a:cubicBezTo>
                  <a:pt x="20115" y="28888"/>
                  <a:pt x="20883" y="29088"/>
                  <a:pt x="21650" y="29288"/>
                </a:cubicBezTo>
                <a:lnTo>
                  <a:pt x="21650" y="32090"/>
                </a:lnTo>
                <a:cubicBezTo>
                  <a:pt x="20883" y="31957"/>
                  <a:pt x="20115" y="31790"/>
                  <a:pt x="19348" y="31657"/>
                </a:cubicBezTo>
                <a:close/>
                <a:moveTo>
                  <a:pt x="19348" y="25986"/>
                </a:moveTo>
                <a:lnTo>
                  <a:pt x="19348" y="23017"/>
                </a:lnTo>
                <a:lnTo>
                  <a:pt x="21650" y="23651"/>
                </a:lnTo>
                <a:lnTo>
                  <a:pt x="21650" y="26486"/>
                </a:lnTo>
                <a:cubicBezTo>
                  <a:pt x="20883" y="26320"/>
                  <a:pt x="20115" y="26153"/>
                  <a:pt x="19348" y="25986"/>
                </a:cubicBezTo>
                <a:close/>
                <a:moveTo>
                  <a:pt x="19348" y="17380"/>
                </a:moveTo>
                <a:cubicBezTo>
                  <a:pt x="20115" y="17580"/>
                  <a:pt x="20883" y="17814"/>
                  <a:pt x="21650" y="18047"/>
                </a:cubicBezTo>
                <a:lnTo>
                  <a:pt x="21650" y="20882"/>
                </a:lnTo>
                <a:cubicBezTo>
                  <a:pt x="20883" y="20682"/>
                  <a:pt x="20115" y="20482"/>
                  <a:pt x="19348" y="20315"/>
                </a:cubicBezTo>
                <a:close/>
                <a:moveTo>
                  <a:pt x="21650" y="15278"/>
                </a:moveTo>
                <a:lnTo>
                  <a:pt x="19348" y="14645"/>
                </a:lnTo>
                <a:lnTo>
                  <a:pt x="19348" y="11709"/>
                </a:lnTo>
                <a:lnTo>
                  <a:pt x="21650" y="12443"/>
                </a:lnTo>
                <a:close/>
                <a:moveTo>
                  <a:pt x="23751" y="107745"/>
                </a:moveTo>
                <a:lnTo>
                  <a:pt x="25719" y="107544"/>
                </a:lnTo>
                <a:lnTo>
                  <a:pt x="25719" y="110213"/>
                </a:lnTo>
                <a:lnTo>
                  <a:pt x="23751" y="110480"/>
                </a:lnTo>
                <a:close/>
                <a:moveTo>
                  <a:pt x="23751" y="102174"/>
                </a:moveTo>
                <a:cubicBezTo>
                  <a:pt x="24418" y="102107"/>
                  <a:pt x="25086" y="102074"/>
                  <a:pt x="25753" y="102041"/>
                </a:cubicBezTo>
                <a:lnTo>
                  <a:pt x="25753" y="104676"/>
                </a:lnTo>
                <a:cubicBezTo>
                  <a:pt x="25086" y="104776"/>
                  <a:pt x="24418" y="104843"/>
                  <a:pt x="23751" y="104909"/>
                </a:cubicBezTo>
                <a:close/>
                <a:moveTo>
                  <a:pt x="23751" y="96603"/>
                </a:moveTo>
                <a:cubicBezTo>
                  <a:pt x="24418" y="96570"/>
                  <a:pt x="25086" y="96537"/>
                  <a:pt x="25753" y="96503"/>
                </a:cubicBezTo>
                <a:lnTo>
                  <a:pt x="25753" y="99172"/>
                </a:lnTo>
                <a:cubicBezTo>
                  <a:pt x="25086" y="99239"/>
                  <a:pt x="24418" y="99305"/>
                  <a:pt x="23751" y="99339"/>
                </a:cubicBezTo>
                <a:close/>
                <a:moveTo>
                  <a:pt x="23785" y="91033"/>
                </a:moveTo>
                <a:cubicBezTo>
                  <a:pt x="24452" y="91033"/>
                  <a:pt x="25119" y="90999"/>
                  <a:pt x="25753" y="90999"/>
                </a:cubicBezTo>
                <a:lnTo>
                  <a:pt x="25753" y="93668"/>
                </a:lnTo>
                <a:cubicBezTo>
                  <a:pt x="25119" y="93701"/>
                  <a:pt x="24452" y="93735"/>
                  <a:pt x="23785" y="93801"/>
                </a:cubicBezTo>
                <a:close/>
                <a:moveTo>
                  <a:pt x="23785" y="85462"/>
                </a:moveTo>
                <a:cubicBezTo>
                  <a:pt x="24452" y="85462"/>
                  <a:pt x="25119" y="85495"/>
                  <a:pt x="25786" y="85495"/>
                </a:cubicBezTo>
                <a:lnTo>
                  <a:pt x="25786" y="88131"/>
                </a:lnTo>
                <a:cubicBezTo>
                  <a:pt x="25119" y="88164"/>
                  <a:pt x="24452" y="88197"/>
                  <a:pt x="23785" y="88231"/>
                </a:cubicBezTo>
                <a:close/>
                <a:moveTo>
                  <a:pt x="23818" y="79891"/>
                </a:moveTo>
                <a:cubicBezTo>
                  <a:pt x="24485" y="79925"/>
                  <a:pt x="25119" y="79958"/>
                  <a:pt x="25786" y="79958"/>
                </a:cubicBezTo>
                <a:lnTo>
                  <a:pt x="25786" y="82627"/>
                </a:lnTo>
                <a:cubicBezTo>
                  <a:pt x="25119" y="82627"/>
                  <a:pt x="24485" y="82660"/>
                  <a:pt x="23818" y="82660"/>
                </a:cubicBezTo>
                <a:close/>
                <a:moveTo>
                  <a:pt x="23818" y="74354"/>
                </a:moveTo>
                <a:cubicBezTo>
                  <a:pt x="24485" y="74387"/>
                  <a:pt x="25152" y="74421"/>
                  <a:pt x="25819" y="74454"/>
                </a:cubicBezTo>
                <a:lnTo>
                  <a:pt x="25819" y="77123"/>
                </a:lnTo>
                <a:cubicBezTo>
                  <a:pt x="25152" y="77089"/>
                  <a:pt x="24485" y="77089"/>
                  <a:pt x="23818" y="77089"/>
                </a:cubicBezTo>
                <a:close/>
                <a:moveTo>
                  <a:pt x="23851" y="68783"/>
                </a:moveTo>
                <a:cubicBezTo>
                  <a:pt x="24518" y="68817"/>
                  <a:pt x="25186" y="68883"/>
                  <a:pt x="25819" y="68950"/>
                </a:cubicBezTo>
                <a:lnTo>
                  <a:pt x="25819" y="71585"/>
                </a:lnTo>
                <a:cubicBezTo>
                  <a:pt x="25152" y="71585"/>
                  <a:pt x="24518" y="71552"/>
                  <a:pt x="23851" y="71519"/>
                </a:cubicBezTo>
                <a:close/>
                <a:moveTo>
                  <a:pt x="23851" y="63213"/>
                </a:moveTo>
                <a:cubicBezTo>
                  <a:pt x="24518" y="63279"/>
                  <a:pt x="25186" y="63346"/>
                  <a:pt x="25853" y="63413"/>
                </a:cubicBezTo>
                <a:lnTo>
                  <a:pt x="25853" y="66081"/>
                </a:lnTo>
                <a:cubicBezTo>
                  <a:pt x="25186" y="66048"/>
                  <a:pt x="24518" y="66015"/>
                  <a:pt x="23851" y="65981"/>
                </a:cubicBezTo>
                <a:close/>
                <a:moveTo>
                  <a:pt x="23885" y="57642"/>
                </a:moveTo>
                <a:cubicBezTo>
                  <a:pt x="24552" y="57742"/>
                  <a:pt x="25186" y="57809"/>
                  <a:pt x="25853" y="57909"/>
                </a:cubicBezTo>
                <a:lnTo>
                  <a:pt x="25853" y="60544"/>
                </a:lnTo>
                <a:cubicBezTo>
                  <a:pt x="25186" y="60511"/>
                  <a:pt x="24518" y="60444"/>
                  <a:pt x="23885" y="60411"/>
                </a:cubicBezTo>
                <a:close/>
                <a:moveTo>
                  <a:pt x="23885" y="52071"/>
                </a:moveTo>
                <a:cubicBezTo>
                  <a:pt x="24552" y="52171"/>
                  <a:pt x="25219" y="52272"/>
                  <a:pt x="25886" y="52372"/>
                </a:cubicBezTo>
                <a:lnTo>
                  <a:pt x="25886" y="55040"/>
                </a:lnTo>
                <a:cubicBezTo>
                  <a:pt x="25219" y="54973"/>
                  <a:pt x="24552" y="54907"/>
                  <a:pt x="23885" y="54840"/>
                </a:cubicBezTo>
                <a:close/>
                <a:moveTo>
                  <a:pt x="23918" y="46534"/>
                </a:moveTo>
                <a:cubicBezTo>
                  <a:pt x="24552" y="46634"/>
                  <a:pt x="25219" y="46768"/>
                  <a:pt x="25886" y="46868"/>
                </a:cubicBezTo>
                <a:lnTo>
                  <a:pt x="25886" y="49536"/>
                </a:lnTo>
                <a:cubicBezTo>
                  <a:pt x="25219" y="49436"/>
                  <a:pt x="24552" y="49369"/>
                  <a:pt x="23918" y="49269"/>
                </a:cubicBezTo>
                <a:close/>
                <a:moveTo>
                  <a:pt x="23918" y="40963"/>
                </a:moveTo>
                <a:cubicBezTo>
                  <a:pt x="24585" y="41097"/>
                  <a:pt x="25252" y="41230"/>
                  <a:pt x="25920" y="41364"/>
                </a:cubicBezTo>
                <a:lnTo>
                  <a:pt x="25920" y="43999"/>
                </a:lnTo>
                <a:cubicBezTo>
                  <a:pt x="25252" y="43899"/>
                  <a:pt x="24585" y="43799"/>
                  <a:pt x="23918" y="43699"/>
                </a:cubicBezTo>
                <a:close/>
                <a:moveTo>
                  <a:pt x="23918" y="35393"/>
                </a:moveTo>
                <a:cubicBezTo>
                  <a:pt x="24585" y="35526"/>
                  <a:pt x="25252" y="35693"/>
                  <a:pt x="25920" y="35826"/>
                </a:cubicBezTo>
                <a:lnTo>
                  <a:pt x="25920" y="38495"/>
                </a:lnTo>
                <a:cubicBezTo>
                  <a:pt x="25252" y="38362"/>
                  <a:pt x="24585" y="38262"/>
                  <a:pt x="23918" y="38161"/>
                </a:cubicBezTo>
                <a:close/>
                <a:moveTo>
                  <a:pt x="23951" y="29822"/>
                </a:moveTo>
                <a:cubicBezTo>
                  <a:pt x="24619" y="29989"/>
                  <a:pt x="25286" y="30156"/>
                  <a:pt x="25920" y="30323"/>
                </a:cubicBezTo>
                <a:lnTo>
                  <a:pt x="25920" y="32991"/>
                </a:lnTo>
                <a:cubicBezTo>
                  <a:pt x="25286" y="32858"/>
                  <a:pt x="24619" y="32724"/>
                  <a:pt x="23951" y="32591"/>
                </a:cubicBezTo>
                <a:close/>
                <a:moveTo>
                  <a:pt x="23951" y="24251"/>
                </a:moveTo>
                <a:cubicBezTo>
                  <a:pt x="24619" y="24452"/>
                  <a:pt x="25286" y="24618"/>
                  <a:pt x="25953" y="24785"/>
                </a:cubicBezTo>
                <a:lnTo>
                  <a:pt x="25953" y="27454"/>
                </a:lnTo>
                <a:cubicBezTo>
                  <a:pt x="25286" y="27320"/>
                  <a:pt x="24619" y="27154"/>
                  <a:pt x="23951" y="27020"/>
                </a:cubicBezTo>
                <a:close/>
                <a:moveTo>
                  <a:pt x="23985" y="18714"/>
                </a:moveTo>
                <a:cubicBezTo>
                  <a:pt x="24652" y="18881"/>
                  <a:pt x="25286" y="19081"/>
                  <a:pt x="25953" y="19281"/>
                </a:cubicBezTo>
                <a:lnTo>
                  <a:pt x="25953" y="21950"/>
                </a:lnTo>
                <a:cubicBezTo>
                  <a:pt x="25286" y="21783"/>
                  <a:pt x="24652" y="21616"/>
                  <a:pt x="23985" y="21449"/>
                </a:cubicBezTo>
                <a:close/>
                <a:moveTo>
                  <a:pt x="25986" y="16413"/>
                </a:moveTo>
                <a:lnTo>
                  <a:pt x="23985" y="15879"/>
                </a:lnTo>
                <a:lnTo>
                  <a:pt x="23985" y="13144"/>
                </a:lnTo>
                <a:lnTo>
                  <a:pt x="25986" y="13777"/>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4" name="Google Shape;934;p9"/>
          <p:cNvSpPr/>
          <p:nvPr/>
        </p:nvSpPr>
        <p:spPr>
          <a:xfrm>
            <a:off x="5650546" y="2934975"/>
            <a:ext cx="153022" cy="1177439"/>
          </a:xfrm>
          <a:custGeom>
            <a:avLst/>
            <a:gdLst/>
            <a:ahLst/>
            <a:cxnLst/>
            <a:rect l="l" t="t" r="r" b="b"/>
            <a:pathLst>
              <a:path w="11575" h="89065" extrusionOk="0">
                <a:moveTo>
                  <a:pt x="0" y="0"/>
                </a:moveTo>
                <a:lnTo>
                  <a:pt x="0" y="89064"/>
                </a:lnTo>
                <a:lnTo>
                  <a:pt x="11575" y="86262"/>
                </a:lnTo>
                <a:lnTo>
                  <a:pt x="11575" y="3803"/>
                </a:lnTo>
                <a:close/>
                <a:moveTo>
                  <a:pt x="10074" y="82426"/>
                </a:moveTo>
                <a:lnTo>
                  <a:pt x="1601" y="84728"/>
                </a:lnTo>
                <a:lnTo>
                  <a:pt x="1601" y="82426"/>
                </a:lnTo>
                <a:lnTo>
                  <a:pt x="10074" y="80558"/>
                </a:lnTo>
                <a:close/>
                <a:moveTo>
                  <a:pt x="10074" y="76855"/>
                </a:moveTo>
                <a:cubicBezTo>
                  <a:pt x="7239" y="77523"/>
                  <a:pt x="4437" y="78156"/>
                  <a:pt x="1601" y="78790"/>
                </a:cubicBezTo>
                <a:lnTo>
                  <a:pt x="1601" y="76489"/>
                </a:lnTo>
                <a:cubicBezTo>
                  <a:pt x="4437" y="75988"/>
                  <a:pt x="7239" y="75488"/>
                  <a:pt x="10074" y="74987"/>
                </a:cubicBezTo>
                <a:close/>
                <a:moveTo>
                  <a:pt x="10074" y="71285"/>
                </a:moveTo>
                <a:cubicBezTo>
                  <a:pt x="7239" y="71818"/>
                  <a:pt x="4437" y="72352"/>
                  <a:pt x="1601" y="72853"/>
                </a:cubicBezTo>
                <a:lnTo>
                  <a:pt x="1601" y="70551"/>
                </a:lnTo>
                <a:cubicBezTo>
                  <a:pt x="4437" y="70151"/>
                  <a:pt x="7239" y="69784"/>
                  <a:pt x="10074" y="69383"/>
                </a:cubicBezTo>
                <a:close/>
                <a:moveTo>
                  <a:pt x="10074" y="65714"/>
                </a:moveTo>
                <a:cubicBezTo>
                  <a:pt x="7239" y="66114"/>
                  <a:pt x="4437" y="66515"/>
                  <a:pt x="1601" y="66915"/>
                </a:cubicBezTo>
                <a:lnTo>
                  <a:pt x="1601" y="64613"/>
                </a:lnTo>
                <a:cubicBezTo>
                  <a:pt x="4437" y="64346"/>
                  <a:pt x="7239" y="64080"/>
                  <a:pt x="10074" y="63813"/>
                </a:cubicBezTo>
                <a:close/>
                <a:moveTo>
                  <a:pt x="10074" y="60143"/>
                </a:moveTo>
                <a:cubicBezTo>
                  <a:pt x="7239" y="60444"/>
                  <a:pt x="4437" y="60711"/>
                  <a:pt x="1601" y="60977"/>
                </a:cubicBezTo>
                <a:lnTo>
                  <a:pt x="1601" y="58676"/>
                </a:lnTo>
                <a:cubicBezTo>
                  <a:pt x="4437" y="58542"/>
                  <a:pt x="7239" y="58376"/>
                  <a:pt x="10074" y="58209"/>
                </a:cubicBezTo>
                <a:close/>
                <a:moveTo>
                  <a:pt x="10074" y="54573"/>
                </a:moveTo>
                <a:cubicBezTo>
                  <a:pt x="7239" y="54740"/>
                  <a:pt x="4437" y="54906"/>
                  <a:pt x="1601" y="55040"/>
                </a:cubicBezTo>
                <a:lnTo>
                  <a:pt x="1601" y="52738"/>
                </a:lnTo>
                <a:cubicBezTo>
                  <a:pt x="4437" y="52705"/>
                  <a:pt x="7239" y="52671"/>
                  <a:pt x="10074" y="52605"/>
                </a:cubicBezTo>
                <a:close/>
                <a:moveTo>
                  <a:pt x="10074" y="49002"/>
                </a:moveTo>
                <a:cubicBezTo>
                  <a:pt x="7239" y="49069"/>
                  <a:pt x="4437" y="49102"/>
                  <a:pt x="1601" y="49136"/>
                </a:cubicBezTo>
                <a:lnTo>
                  <a:pt x="1601" y="46834"/>
                </a:lnTo>
                <a:cubicBezTo>
                  <a:pt x="4437" y="46901"/>
                  <a:pt x="7239" y="46967"/>
                  <a:pt x="10074" y="47034"/>
                </a:cubicBezTo>
                <a:close/>
                <a:moveTo>
                  <a:pt x="10074" y="43432"/>
                </a:moveTo>
                <a:cubicBezTo>
                  <a:pt x="7239" y="43365"/>
                  <a:pt x="4437" y="43265"/>
                  <a:pt x="1601" y="43198"/>
                </a:cubicBezTo>
                <a:lnTo>
                  <a:pt x="1601" y="40896"/>
                </a:lnTo>
                <a:cubicBezTo>
                  <a:pt x="4437" y="41063"/>
                  <a:pt x="7239" y="41263"/>
                  <a:pt x="10074" y="41430"/>
                </a:cubicBezTo>
                <a:close/>
                <a:moveTo>
                  <a:pt x="10074" y="37861"/>
                </a:moveTo>
                <a:cubicBezTo>
                  <a:pt x="7239" y="37661"/>
                  <a:pt x="4437" y="37461"/>
                  <a:pt x="1601" y="37260"/>
                </a:cubicBezTo>
                <a:lnTo>
                  <a:pt x="1601" y="34959"/>
                </a:lnTo>
                <a:cubicBezTo>
                  <a:pt x="4437" y="35259"/>
                  <a:pt x="7239" y="35559"/>
                  <a:pt x="10074" y="35859"/>
                </a:cubicBezTo>
                <a:close/>
                <a:moveTo>
                  <a:pt x="10074" y="32324"/>
                </a:moveTo>
                <a:cubicBezTo>
                  <a:pt x="7239" y="31990"/>
                  <a:pt x="4437" y="31656"/>
                  <a:pt x="1601" y="31323"/>
                </a:cubicBezTo>
                <a:lnTo>
                  <a:pt x="1601" y="29021"/>
                </a:lnTo>
                <a:cubicBezTo>
                  <a:pt x="4437" y="29421"/>
                  <a:pt x="7239" y="29855"/>
                  <a:pt x="10074" y="30255"/>
                </a:cubicBezTo>
                <a:close/>
                <a:moveTo>
                  <a:pt x="10074" y="26753"/>
                </a:moveTo>
                <a:cubicBezTo>
                  <a:pt x="7239" y="26286"/>
                  <a:pt x="4437" y="25819"/>
                  <a:pt x="1601" y="25385"/>
                </a:cubicBezTo>
                <a:lnTo>
                  <a:pt x="1601" y="23084"/>
                </a:lnTo>
                <a:cubicBezTo>
                  <a:pt x="4437" y="23617"/>
                  <a:pt x="7239" y="24151"/>
                  <a:pt x="10074" y="24685"/>
                </a:cubicBezTo>
                <a:close/>
                <a:moveTo>
                  <a:pt x="10074" y="21182"/>
                </a:moveTo>
                <a:cubicBezTo>
                  <a:pt x="7239" y="20582"/>
                  <a:pt x="4437" y="20015"/>
                  <a:pt x="1601" y="19448"/>
                </a:cubicBezTo>
                <a:lnTo>
                  <a:pt x="1601" y="17146"/>
                </a:lnTo>
                <a:cubicBezTo>
                  <a:pt x="4437" y="17780"/>
                  <a:pt x="7239" y="18447"/>
                  <a:pt x="10074" y="19081"/>
                </a:cubicBezTo>
                <a:close/>
                <a:moveTo>
                  <a:pt x="10074" y="15612"/>
                </a:moveTo>
                <a:cubicBezTo>
                  <a:pt x="7239" y="14911"/>
                  <a:pt x="4437" y="14211"/>
                  <a:pt x="1601" y="13510"/>
                </a:cubicBezTo>
                <a:lnTo>
                  <a:pt x="1601" y="11208"/>
                </a:lnTo>
                <a:cubicBezTo>
                  <a:pt x="4437" y="11976"/>
                  <a:pt x="7239" y="12743"/>
                  <a:pt x="10074" y="13477"/>
                </a:cubicBezTo>
                <a:close/>
                <a:moveTo>
                  <a:pt x="10074" y="10041"/>
                </a:moveTo>
                <a:lnTo>
                  <a:pt x="1601" y="7573"/>
                </a:lnTo>
                <a:lnTo>
                  <a:pt x="1601" y="5271"/>
                </a:lnTo>
                <a:lnTo>
                  <a:pt x="10074" y="7906"/>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5" name="Google Shape;935;p9"/>
          <p:cNvSpPr/>
          <p:nvPr/>
        </p:nvSpPr>
        <p:spPr>
          <a:xfrm>
            <a:off x="5344055" y="2936733"/>
            <a:ext cx="293709" cy="1174795"/>
          </a:xfrm>
          <a:custGeom>
            <a:avLst/>
            <a:gdLst/>
            <a:ahLst/>
            <a:cxnLst/>
            <a:rect l="l" t="t" r="r" b="b"/>
            <a:pathLst>
              <a:path w="22217" h="88865" extrusionOk="0">
                <a:moveTo>
                  <a:pt x="1" y="85495"/>
                </a:moveTo>
                <a:lnTo>
                  <a:pt x="22217" y="88864"/>
                </a:lnTo>
                <a:lnTo>
                  <a:pt x="22217" y="1"/>
                </a:lnTo>
                <a:lnTo>
                  <a:pt x="1" y="7640"/>
                </a:lnTo>
                <a:close/>
                <a:moveTo>
                  <a:pt x="18381" y="84428"/>
                </a:moveTo>
                <a:lnTo>
                  <a:pt x="14678" y="83928"/>
                </a:lnTo>
                <a:lnTo>
                  <a:pt x="14678" y="81459"/>
                </a:lnTo>
                <a:lnTo>
                  <a:pt x="18381" y="81759"/>
                </a:lnTo>
                <a:close/>
                <a:moveTo>
                  <a:pt x="18381" y="79958"/>
                </a:moveTo>
                <a:lnTo>
                  <a:pt x="14678" y="79524"/>
                </a:lnTo>
                <a:lnTo>
                  <a:pt x="14678" y="77056"/>
                </a:lnTo>
                <a:lnTo>
                  <a:pt x="18381" y="77290"/>
                </a:lnTo>
                <a:close/>
                <a:moveTo>
                  <a:pt x="18381" y="75455"/>
                </a:moveTo>
                <a:cubicBezTo>
                  <a:pt x="17146" y="75355"/>
                  <a:pt x="15912" y="75221"/>
                  <a:pt x="14678" y="75121"/>
                </a:cubicBezTo>
                <a:lnTo>
                  <a:pt x="14678" y="72653"/>
                </a:lnTo>
                <a:lnTo>
                  <a:pt x="18381" y="72786"/>
                </a:lnTo>
                <a:close/>
                <a:moveTo>
                  <a:pt x="18381" y="70952"/>
                </a:moveTo>
                <a:cubicBezTo>
                  <a:pt x="17146" y="70885"/>
                  <a:pt x="15912" y="70818"/>
                  <a:pt x="14678" y="70718"/>
                </a:cubicBezTo>
                <a:lnTo>
                  <a:pt x="14678" y="68250"/>
                </a:lnTo>
                <a:lnTo>
                  <a:pt x="18381" y="68283"/>
                </a:lnTo>
                <a:close/>
                <a:moveTo>
                  <a:pt x="18381" y="66482"/>
                </a:moveTo>
                <a:cubicBezTo>
                  <a:pt x="17146" y="66415"/>
                  <a:pt x="15912" y="66382"/>
                  <a:pt x="14678" y="66315"/>
                </a:cubicBezTo>
                <a:lnTo>
                  <a:pt x="14678" y="63847"/>
                </a:lnTo>
                <a:cubicBezTo>
                  <a:pt x="15912" y="63813"/>
                  <a:pt x="17146" y="63813"/>
                  <a:pt x="18381" y="63813"/>
                </a:cubicBezTo>
                <a:close/>
                <a:moveTo>
                  <a:pt x="18381" y="61979"/>
                </a:moveTo>
                <a:cubicBezTo>
                  <a:pt x="17146" y="61979"/>
                  <a:pt x="15912" y="61945"/>
                  <a:pt x="14678" y="61912"/>
                </a:cubicBezTo>
                <a:lnTo>
                  <a:pt x="14678" y="59443"/>
                </a:lnTo>
                <a:cubicBezTo>
                  <a:pt x="15912" y="59410"/>
                  <a:pt x="17146" y="59343"/>
                  <a:pt x="18381" y="59310"/>
                </a:cubicBezTo>
                <a:close/>
                <a:moveTo>
                  <a:pt x="18381" y="57509"/>
                </a:moveTo>
                <a:cubicBezTo>
                  <a:pt x="17146" y="57509"/>
                  <a:pt x="15912" y="57509"/>
                  <a:pt x="14678" y="57509"/>
                </a:cubicBezTo>
                <a:lnTo>
                  <a:pt x="14678" y="55040"/>
                </a:lnTo>
                <a:cubicBezTo>
                  <a:pt x="15912" y="54974"/>
                  <a:pt x="17146" y="54907"/>
                  <a:pt x="18381" y="54807"/>
                </a:cubicBezTo>
                <a:close/>
                <a:moveTo>
                  <a:pt x="18381" y="53005"/>
                </a:moveTo>
                <a:lnTo>
                  <a:pt x="14678" y="53106"/>
                </a:lnTo>
                <a:lnTo>
                  <a:pt x="14678" y="50637"/>
                </a:lnTo>
                <a:cubicBezTo>
                  <a:pt x="15912" y="50537"/>
                  <a:pt x="17146" y="50437"/>
                  <a:pt x="18381" y="50337"/>
                </a:cubicBezTo>
                <a:close/>
                <a:moveTo>
                  <a:pt x="18381" y="48502"/>
                </a:moveTo>
                <a:lnTo>
                  <a:pt x="14678" y="48702"/>
                </a:lnTo>
                <a:lnTo>
                  <a:pt x="14678" y="46234"/>
                </a:lnTo>
                <a:cubicBezTo>
                  <a:pt x="15912" y="46101"/>
                  <a:pt x="17146" y="45967"/>
                  <a:pt x="18381" y="45834"/>
                </a:cubicBezTo>
                <a:close/>
                <a:moveTo>
                  <a:pt x="18381" y="44032"/>
                </a:moveTo>
                <a:lnTo>
                  <a:pt x="14678" y="44299"/>
                </a:lnTo>
                <a:lnTo>
                  <a:pt x="14678" y="41831"/>
                </a:lnTo>
                <a:lnTo>
                  <a:pt x="18381" y="41364"/>
                </a:lnTo>
                <a:close/>
                <a:moveTo>
                  <a:pt x="18381" y="39529"/>
                </a:moveTo>
                <a:cubicBezTo>
                  <a:pt x="17146" y="39663"/>
                  <a:pt x="15912" y="39796"/>
                  <a:pt x="14678" y="39896"/>
                </a:cubicBezTo>
                <a:lnTo>
                  <a:pt x="14678" y="37428"/>
                </a:lnTo>
                <a:lnTo>
                  <a:pt x="18381" y="36861"/>
                </a:lnTo>
                <a:close/>
                <a:moveTo>
                  <a:pt x="14678" y="31123"/>
                </a:moveTo>
                <a:lnTo>
                  <a:pt x="14678" y="28621"/>
                </a:lnTo>
                <a:cubicBezTo>
                  <a:pt x="15912" y="28388"/>
                  <a:pt x="17146" y="28121"/>
                  <a:pt x="18381" y="27887"/>
                </a:cubicBezTo>
                <a:lnTo>
                  <a:pt x="18381" y="30556"/>
                </a:lnTo>
                <a:cubicBezTo>
                  <a:pt x="17146" y="30723"/>
                  <a:pt x="15912" y="30923"/>
                  <a:pt x="14678" y="31123"/>
                </a:cubicBezTo>
                <a:close/>
                <a:moveTo>
                  <a:pt x="18381" y="35026"/>
                </a:moveTo>
                <a:cubicBezTo>
                  <a:pt x="17146" y="35193"/>
                  <a:pt x="15912" y="35359"/>
                  <a:pt x="14678" y="35493"/>
                </a:cubicBezTo>
                <a:lnTo>
                  <a:pt x="14678" y="33024"/>
                </a:lnTo>
                <a:cubicBezTo>
                  <a:pt x="15912" y="32791"/>
                  <a:pt x="17146" y="32591"/>
                  <a:pt x="18381" y="32357"/>
                </a:cubicBezTo>
                <a:close/>
                <a:moveTo>
                  <a:pt x="18381" y="26053"/>
                </a:moveTo>
                <a:cubicBezTo>
                  <a:pt x="17146" y="26286"/>
                  <a:pt x="15912" y="26486"/>
                  <a:pt x="14678" y="26720"/>
                </a:cubicBezTo>
                <a:lnTo>
                  <a:pt x="14678" y="24218"/>
                </a:lnTo>
                <a:cubicBezTo>
                  <a:pt x="15912" y="23951"/>
                  <a:pt x="17146" y="23651"/>
                  <a:pt x="18381" y="23384"/>
                </a:cubicBezTo>
                <a:close/>
                <a:moveTo>
                  <a:pt x="18381" y="21583"/>
                </a:moveTo>
                <a:lnTo>
                  <a:pt x="14678" y="22317"/>
                </a:lnTo>
                <a:lnTo>
                  <a:pt x="14678" y="19815"/>
                </a:lnTo>
                <a:cubicBezTo>
                  <a:pt x="15912" y="19515"/>
                  <a:pt x="17146" y="19215"/>
                  <a:pt x="18381" y="18914"/>
                </a:cubicBezTo>
                <a:close/>
                <a:moveTo>
                  <a:pt x="18381" y="17080"/>
                </a:moveTo>
                <a:lnTo>
                  <a:pt x="14678" y="17914"/>
                </a:lnTo>
                <a:lnTo>
                  <a:pt x="14678" y="15412"/>
                </a:lnTo>
                <a:cubicBezTo>
                  <a:pt x="15912" y="15078"/>
                  <a:pt x="17146" y="14745"/>
                  <a:pt x="18381" y="14411"/>
                </a:cubicBezTo>
                <a:close/>
                <a:moveTo>
                  <a:pt x="18381" y="12577"/>
                </a:moveTo>
                <a:lnTo>
                  <a:pt x="14678" y="13511"/>
                </a:lnTo>
                <a:lnTo>
                  <a:pt x="14678" y="11009"/>
                </a:lnTo>
                <a:lnTo>
                  <a:pt x="18381" y="9908"/>
                </a:lnTo>
                <a:close/>
                <a:moveTo>
                  <a:pt x="14678" y="6606"/>
                </a:moveTo>
                <a:lnTo>
                  <a:pt x="18381" y="5438"/>
                </a:lnTo>
                <a:lnTo>
                  <a:pt x="18381" y="8107"/>
                </a:lnTo>
                <a:lnTo>
                  <a:pt x="14678" y="9107"/>
                </a:lnTo>
                <a:close/>
                <a:moveTo>
                  <a:pt x="9841" y="8107"/>
                </a:moveTo>
                <a:lnTo>
                  <a:pt x="12210" y="7339"/>
                </a:lnTo>
                <a:lnTo>
                  <a:pt x="12210" y="9741"/>
                </a:lnTo>
                <a:lnTo>
                  <a:pt x="9841" y="10375"/>
                </a:lnTo>
                <a:close/>
                <a:moveTo>
                  <a:pt x="9841" y="12376"/>
                </a:moveTo>
                <a:cubicBezTo>
                  <a:pt x="10642" y="12143"/>
                  <a:pt x="11409" y="11909"/>
                  <a:pt x="12210" y="11676"/>
                </a:cubicBezTo>
                <a:lnTo>
                  <a:pt x="12210" y="14078"/>
                </a:lnTo>
                <a:cubicBezTo>
                  <a:pt x="11409" y="14278"/>
                  <a:pt x="10642" y="14478"/>
                  <a:pt x="9841" y="14645"/>
                </a:cubicBezTo>
                <a:close/>
                <a:moveTo>
                  <a:pt x="9841" y="16679"/>
                </a:moveTo>
                <a:cubicBezTo>
                  <a:pt x="10608" y="16446"/>
                  <a:pt x="11409" y="16246"/>
                  <a:pt x="12210" y="16012"/>
                </a:cubicBezTo>
                <a:lnTo>
                  <a:pt x="12210" y="18414"/>
                </a:lnTo>
                <a:cubicBezTo>
                  <a:pt x="11409" y="18581"/>
                  <a:pt x="10608" y="18781"/>
                  <a:pt x="9841" y="18948"/>
                </a:cubicBezTo>
                <a:close/>
                <a:moveTo>
                  <a:pt x="9841" y="20949"/>
                </a:moveTo>
                <a:cubicBezTo>
                  <a:pt x="10608" y="20749"/>
                  <a:pt x="11409" y="20549"/>
                  <a:pt x="12210" y="20349"/>
                </a:cubicBezTo>
                <a:lnTo>
                  <a:pt x="12210" y="22750"/>
                </a:lnTo>
                <a:cubicBezTo>
                  <a:pt x="11409" y="22917"/>
                  <a:pt x="10608" y="23084"/>
                  <a:pt x="9841" y="23217"/>
                </a:cubicBezTo>
                <a:close/>
                <a:moveTo>
                  <a:pt x="9808" y="25219"/>
                </a:moveTo>
                <a:cubicBezTo>
                  <a:pt x="10608" y="25052"/>
                  <a:pt x="11409" y="24885"/>
                  <a:pt x="12176" y="24719"/>
                </a:cubicBezTo>
                <a:lnTo>
                  <a:pt x="12176" y="27087"/>
                </a:lnTo>
                <a:cubicBezTo>
                  <a:pt x="11409" y="27220"/>
                  <a:pt x="10608" y="27387"/>
                  <a:pt x="9808" y="27521"/>
                </a:cubicBezTo>
                <a:close/>
                <a:moveTo>
                  <a:pt x="9808" y="29522"/>
                </a:moveTo>
                <a:cubicBezTo>
                  <a:pt x="10608" y="29355"/>
                  <a:pt x="11376" y="29188"/>
                  <a:pt x="12176" y="29055"/>
                </a:cubicBezTo>
                <a:lnTo>
                  <a:pt x="12176" y="31457"/>
                </a:lnTo>
                <a:cubicBezTo>
                  <a:pt x="11376" y="31557"/>
                  <a:pt x="10608" y="31690"/>
                  <a:pt x="9808" y="31790"/>
                </a:cubicBezTo>
                <a:close/>
                <a:moveTo>
                  <a:pt x="9808" y="33792"/>
                </a:moveTo>
                <a:cubicBezTo>
                  <a:pt x="10575" y="33658"/>
                  <a:pt x="11376" y="33525"/>
                  <a:pt x="12176" y="33391"/>
                </a:cubicBezTo>
                <a:lnTo>
                  <a:pt x="12176" y="35793"/>
                </a:lnTo>
                <a:cubicBezTo>
                  <a:pt x="11376" y="35893"/>
                  <a:pt x="10575" y="35993"/>
                  <a:pt x="9808" y="36093"/>
                </a:cubicBezTo>
                <a:close/>
                <a:moveTo>
                  <a:pt x="9808" y="38095"/>
                </a:moveTo>
                <a:cubicBezTo>
                  <a:pt x="10575" y="37961"/>
                  <a:pt x="11376" y="37861"/>
                  <a:pt x="12176" y="37728"/>
                </a:cubicBezTo>
                <a:lnTo>
                  <a:pt x="12176" y="40130"/>
                </a:lnTo>
                <a:cubicBezTo>
                  <a:pt x="11376" y="40196"/>
                  <a:pt x="10575" y="40296"/>
                  <a:pt x="9808" y="40363"/>
                </a:cubicBezTo>
                <a:close/>
                <a:moveTo>
                  <a:pt x="9774" y="42365"/>
                </a:moveTo>
                <a:cubicBezTo>
                  <a:pt x="10575" y="42264"/>
                  <a:pt x="11376" y="42164"/>
                  <a:pt x="12143" y="42064"/>
                </a:cubicBezTo>
                <a:lnTo>
                  <a:pt x="12143" y="44466"/>
                </a:lnTo>
                <a:cubicBezTo>
                  <a:pt x="11376" y="44533"/>
                  <a:pt x="10575" y="44566"/>
                  <a:pt x="9774" y="44633"/>
                </a:cubicBezTo>
                <a:close/>
                <a:moveTo>
                  <a:pt x="9774" y="46668"/>
                </a:moveTo>
                <a:cubicBezTo>
                  <a:pt x="10575" y="46568"/>
                  <a:pt x="11376" y="46501"/>
                  <a:pt x="12143" y="46401"/>
                </a:cubicBezTo>
                <a:lnTo>
                  <a:pt x="12143" y="48802"/>
                </a:lnTo>
                <a:cubicBezTo>
                  <a:pt x="11376" y="48836"/>
                  <a:pt x="10575" y="48869"/>
                  <a:pt x="9774" y="48936"/>
                </a:cubicBezTo>
                <a:close/>
                <a:moveTo>
                  <a:pt x="9774" y="50937"/>
                </a:moveTo>
                <a:cubicBezTo>
                  <a:pt x="10575" y="50871"/>
                  <a:pt x="11342" y="50804"/>
                  <a:pt x="12143" y="50737"/>
                </a:cubicBezTo>
                <a:lnTo>
                  <a:pt x="12143" y="53139"/>
                </a:lnTo>
                <a:cubicBezTo>
                  <a:pt x="11342" y="53172"/>
                  <a:pt x="10575" y="53172"/>
                  <a:pt x="9774" y="53206"/>
                </a:cubicBezTo>
                <a:close/>
                <a:moveTo>
                  <a:pt x="9774" y="55207"/>
                </a:moveTo>
                <a:cubicBezTo>
                  <a:pt x="10542" y="55174"/>
                  <a:pt x="11342" y="55140"/>
                  <a:pt x="12143" y="55107"/>
                </a:cubicBezTo>
                <a:lnTo>
                  <a:pt x="12143" y="57475"/>
                </a:lnTo>
                <a:cubicBezTo>
                  <a:pt x="11342" y="57475"/>
                  <a:pt x="10542" y="57509"/>
                  <a:pt x="9774" y="57509"/>
                </a:cubicBezTo>
                <a:close/>
                <a:moveTo>
                  <a:pt x="9741" y="59510"/>
                </a:moveTo>
                <a:cubicBezTo>
                  <a:pt x="10542" y="59477"/>
                  <a:pt x="11342" y="59443"/>
                  <a:pt x="12109" y="59443"/>
                </a:cubicBezTo>
                <a:lnTo>
                  <a:pt x="12109" y="61812"/>
                </a:lnTo>
                <a:cubicBezTo>
                  <a:pt x="11342" y="61812"/>
                  <a:pt x="10542" y="61778"/>
                  <a:pt x="9741" y="61778"/>
                </a:cubicBezTo>
                <a:close/>
                <a:moveTo>
                  <a:pt x="9741" y="63780"/>
                </a:moveTo>
                <a:cubicBezTo>
                  <a:pt x="10542" y="63780"/>
                  <a:pt x="11342" y="63780"/>
                  <a:pt x="12109" y="63780"/>
                </a:cubicBezTo>
                <a:lnTo>
                  <a:pt x="12109" y="66182"/>
                </a:lnTo>
                <a:cubicBezTo>
                  <a:pt x="11342" y="66148"/>
                  <a:pt x="10542" y="66115"/>
                  <a:pt x="9741" y="66081"/>
                </a:cubicBezTo>
                <a:close/>
                <a:moveTo>
                  <a:pt x="9741" y="68083"/>
                </a:moveTo>
                <a:cubicBezTo>
                  <a:pt x="10542" y="68083"/>
                  <a:pt x="11309" y="68083"/>
                  <a:pt x="12109" y="68116"/>
                </a:cubicBezTo>
                <a:lnTo>
                  <a:pt x="12109" y="70518"/>
                </a:lnTo>
                <a:cubicBezTo>
                  <a:pt x="11309" y="70451"/>
                  <a:pt x="10542" y="70385"/>
                  <a:pt x="9741" y="70351"/>
                </a:cubicBezTo>
                <a:close/>
                <a:moveTo>
                  <a:pt x="9741" y="72353"/>
                </a:moveTo>
                <a:cubicBezTo>
                  <a:pt x="10508" y="72386"/>
                  <a:pt x="11309" y="72419"/>
                  <a:pt x="12109" y="72453"/>
                </a:cubicBezTo>
                <a:lnTo>
                  <a:pt x="12109" y="74854"/>
                </a:lnTo>
                <a:cubicBezTo>
                  <a:pt x="11309" y="74788"/>
                  <a:pt x="10508" y="74688"/>
                  <a:pt x="9741" y="74621"/>
                </a:cubicBezTo>
                <a:close/>
                <a:moveTo>
                  <a:pt x="9741" y="76656"/>
                </a:moveTo>
                <a:cubicBezTo>
                  <a:pt x="10508" y="76689"/>
                  <a:pt x="11309" y="76756"/>
                  <a:pt x="12109" y="76789"/>
                </a:cubicBezTo>
                <a:lnTo>
                  <a:pt x="12109" y="79191"/>
                </a:lnTo>
                <a:cubicBezTo>
                  <a:pt x="11309" y="79091"/>
                  <a:pt x="10508" y="78991"/>
                  <a:pt x="9741" y="78924"/>
                </a:cubicBezTo>
                <a:close/>
                <a:moveTo>
                  <a:pt x="9708" y="80925"/>
                </a:moveTo>
                <a:lnTo>
                  <a:pt x="12076" y="81126"/>
                </a:lnTo>
                <a:lnTo>
                  <a:pt x="12076" y="83527"/>
                </a:lnTo>
                <a:lnTo>
                  <a:pt x="9708" y="83194"/>
                </a:lnTo>
                <a:close/>
                <a:moveTo>
                  <a:pt x="7773" y="82994"/>
                </a:moveTo>
                <a:lnTo>
                  <a:pt x="6038" y="82760"/>
                </a:lnTo>
                <a:lnTo>
                  <a:pt x="6038" y="80659"/>
                </a:lnTo>
                <a:lnTo>
                  <a:pt x="7773" y="80792"/>
                </a:lnTo>
                <a:close/>
                <a:moveTo>
                  <a:pt x="7773" y="78757"/>
                </a:moveTo>
                <a:cubicBezTo>
                  <a:pt x="7206" y="78691"/>
                  <a:pt x="6639" y="78624"/>
                  <a:pt x="6038" y="78557"/>
                </a:cubicBezTo>
                <a:lnTo>
                  <a:pt x="6038" y="76456"/>
                </a:lnTo>
                <a:cubicBezTo>
                  <a:pt x="6639" y="76489"/>
                  <a:pt x="7206" y="76522"/>
                  <a:pt x="7773" y="76556"/>
                </a:cubicBezTo>
                <a:close/>
                <a:moveTo>
                  <a:pt x="6038" y="74354"/>
                </a:moveTo>
                <a:lnTo>
                  <a:pt x="6038" y="72253"/>
                </a:lnTo>
                <a:cubicBezTo>
                  <a:pt x="6639" y="72286"/>
                  <a:pt x="7206" y="72286"/>
                  <a:pt x="7773" y="72319"/>
                </a:cubicBezTo>
                <a:lnTo>
                  <a:pt x="7773" y="74521"/>
                </a:lnTo>
                <a:cubicBezTo>
                  <a:pt x="7206" y="74454"/>
                  <a:pt x="6639" y="74421"/>
                  <a:pt x="6038" y="74354"/>
                </a:cubicBezTo>
                <a:close/>
                <a:moveTo>
                  <a:pt x="7773" y="70284"/>
                </a:moveTo>
                <a:cubicBezTo>
                  <a:pt x="7206" y="70251"/>
                  <a:pt x="6639" y="70218"/>
                  <a:pt x="6038" y="70151"/>
                </a:cubicBezTo>
                <a:lnTo>
                  <a:pt x="6038" y="68050"/>
                </a:lnTo>
                <a:cubicBezTo>
                  <a:pt x="6639" y="68050"/>
                  <a:pt x="7206" y="68083"/>
                  <a:pt x="7773" y="68083"/>
                </a:cubicBezTo>
                <a:close/>
                <a:moveTo>
                  <a:pt x="6038" y="65981"/>
                </a:moveTo>
                <a:lnTo>
                  <a:pt x="6038" y="63847"/>
                </a:lnTo>
                <a:cubicBezTo>
                  <a:pt x="6639" y="63847"/>
                  <a:pt x="7206" y="63847"/>
                  <a:pt x="7773" y="63847"/>
                </a:cubicBezTo>
                <a:lnTo>
                  <a:pt x="7773" y="66048"/>
                </a:lnTo>
                <a:cubicBezTo>
                  <a:pt x="7206" y="66015"/>
                  <a:pt x="6639" y="65981"/>
                  <a:pt x="6038" y="65981"/>
                </a:cubicBezTo>
                <a:close/>
                <a:moveTo>
                  <a:pt x="7773" y="61812"/>
                </a:moveTo>
                <a:cubicBezTo>
                  <a:pt x="7206" y="61778"/>
                  <a:pt x="6639" y="61778"/>
                  <a:pt x="6038" y="61778"/>
                </a:cubicBezTo>
                <a:lnTo>
                  <a:pt x="6038" y="59644"/>
                </a:lnTo>
                <a:cubicBezTo>
                  <a:pt x="6639" y="59644"/>
                  <a:pt x="7206" y="59610"/>
                  <a:pt x="7773" y="59610"/>
                </a:cubicBezTo>
                <a:close/>
                <a:moveTo>
                  <a:pt x="6038" y="57575"/>
                </a:moveTo>
                <a:lnTo>
                  <a:pt x="6038" y="55474"/>
                </a:lnTo>
                <a:cubicBezTo>
                  <a:pt x="6639" y="55441"/>
                  <a:pt x="7206" y="55407"/>
                  <a:pt x="7773" y="55374"/>
                </a:cubicBezTo>
                <a:lnTo>
                  <a:pt x="7773" y="57575"/>
                </a:lnTo>
                <a:cubicBezTo>
                  <a:pt x="7206" y="57575"/>
                  <a:pt x="6639" y="57575"/>
                  <a:pt x="6038" y="57575"/>
                </a:cubicBezTo>
                <a:close/>
                <a:moveTo>
                  <a:pt x="7773" y="53339"/>
                </a:moveTo>
                <a:cubicBezTo>
                  <a:pt x="7206" y="53339"/>
                  <a:pt x="6639" y="53372"/>
                  <a:pt x="6038" y="53372"/>
                </a:cubicBezTo>
                <a:lnTo>
                  <a:pt x="6038" y="51271"/>
                </a:lnTo>
                <a:cubicBezTo>
                  <a:pt x="6639" y="51204"/>
                  <a:pt x="7206" y="51171"/>
                  <a:pt x="7773" y="51137"/>
                </a:cubicBezTo>
                <a:close/>
                <a:moveTo>
                  <a:pt x="7773" y="49103"/>
                </a:moveTo>
                <a:cubicBezTo>
                  <a:pt x="7206" y="49103"/>
                  <a:pt x="6606" y="49136"/>
                  <a:pt x="6038" y="49169"/>
                </a:cubicBezTo>
                <a:lnTo>
                  <a:pt x="6038" y="47068"/>
                </a:lnTo>
                <a:cubicBezTo>
                  <a:pt x="6639" y="47001"/>
                  <a:pt x="7206" y="46934"/>
                  <a:pt x="7773" y="46901"/>
                </a:cubicBezTo>
                <a:close/>
                <a:moveTo>
                  <a:pt x="7773" y="44866"/>
                </a:moveTo>
                <a:cubicBezTo>
                  <a:pt x="7206" y="44900"/>
                  <a:pt x="6606" y="44933"/>
                  <a:pt x="6038" y="45000"/>
                </a:cubicBezTo>
                <a:lnTo>
                  <a:pt x="6038" y="42865"/>
                </a:lnTo>
                <a:cubicBezTo>
                  <a:pt x="6639" y="42798"/>
                  <a:pt x="7206" y="42731"/>
                  <a:pt x="7773" y="42665"/>
                </a:cubicBezTo>
                <a:close/>
                <a:moveTo>
                  <a:pt x="7773" y="40597"/>
                </a:moveTo>
                <a:cubicBezTo>
                  <a:pt x="7206" y="40663"/>
                  <a:pt x="6606" y="40730"/>
                  <a:pt x="6038" y="40797"/>
                </a:cubicBezTo>
                <a:lnTo>
                  <a:pt x="6038" y="38662"/>
                </a:lnTo>
                <a:cubicBezTo>
                  <a:pt x="6606" y="38595"/>
                  <a:pt x="7206" y="38495"/>
                  <a:pt x="7773" y="38395"/>
                </a:cubicBezTo>
                <a:close/>
                <a:moveTo>
                  <a:pt x="7773" y="36360"/>
                </a:moveTo>
                <a:cubicBezTo>
                  <a:pt x="7206" y="36460"/>
                  <a:pt x="6606" y="36527"/>
                  <a:pt x="6038" y="36594"/>
                </a:cubicBezTo>
                <a:lnTo>
                  <a:pt x="6038" y="34459"/>
                </a:lnTo>
                <a:cubicBezTo>
                  <a:pt x="6606" y="34359"/>
                  <a:pt x="7206" y="34259"/>
                  <a:pt x="7773" y="34159"/>
                </a:cubicBezTo>
                <a:close/>
                <a:moveTo>
                  <a:pt x="7773" y="32124"/>
                </a:moveTo>
                <a:cubicBezTo>
                  <a:pt x="7206" y="32224"/>
                  <a:pt x="6606" y="32324"/>
                  <a:pt x="6038" y="32391"/>
                </a:cubicBezTo>
                <a:lnTo>
                  <a:pt x="6038" y="30289"/>
                </a:lnTo>
                <a:cubicBezTo>
                  <a:pt x="6606" y="30156"/>
                  <a:pt x="7206" y="30056"/>
                  <a:pt x="7773" y="29956"/>
                </a:cubicBezTo>
                <a:close/>
                <a:moveTo>
                  <a:pt x="7773" y="27887"/>
                </a:moveTo>
                <a:cubicBezTo>
                  <a:pt x="7206" y="27988"/>
                  <a:pt x="6606" y="28088"/>
                  <a:pt x="6038" y="28188"/>
                </a:cubicBezTo>
                <a:lnTo>
                  <a:pt x="6038" y="26086"/>
                </a:lnTo>
                <a:cubicBezTo>
                  <a:pt x="6606" y="25953"/>
                  <a:pt x="7206" y="25819"/>
                  <a:pt x="7773" y="25686"/>
                </a:cubicBezTo>
                <a:close/>
                <a:moveTo>
                  <a:pt x="7773" y="23651"/>
                </a:moveTo>
                <a:cubicBezTo>
                  <a:pt x="7206" y="23785"/>
                  <a:pt x="6606" y="23885"/>
                  <a:pt x="6038" y="24018"/>
                </a:cubicBezTo>
                <a:lnTo>
                  <a:pt x="6038" y="21883"/>
                </a:lnTo>
                <a:cubicBezTo>
                  <a:pt x="6606" y="21750"/>
                  <a:pt x="7206" y="21616"/>
                  <a:pt x="7773" y="21450"/>
                </a:cubicBezTo>
                <a:close/>
                <a:moveTo>
                  <a:pt x="6038" y="19815"/>
                </a:moveTo>
                <a:lnTo>
                  <a:pt x="6038" y="17680"/>
                </a:lnTo>
                <a:cubicBezTo>
                  <a:pt x="6639" y="17547"/>
                  <a:pt x="7206" y="17380"/>
                  <a:pt x="7773" y="17213"/>
                </a:cubicBezTo>
                <a:lnTo>
                  <a:pt x="7773" y="19415"/>
                </a:lnTo>
                <a:cubicBezTo>
                  <a:pt x="7206" y="19548"/>
                  <a:pt x="6606" y="19682"/>
                  <a:pt x="6038" y="19815"/>
                </a:cubicBezTo>
                <a:close/>
                <a:moveTo>
                  <a:pt x="7773" y="15178"/>
                </a:moveTo>
                <a:cubicBezTo>
                  <a:pt x="7206" y="15312"/>
                  <a:pt x="6606" y="15479"/>
                  <a:pt x="6038" y="15612"/>
                </a:cubicBezTo>
                <a:lnTo>
                  <a:pt x="6038" y="13477"/>
                </a:lnTo>
                <a:cubicBezTo>
                  <a:pt x="6606" y="13310"/>
                  <a:pt x="7206" y="13144"/>
                  <a:pt x="7773" y="12977"/>
                </a:cubicBezTo>
                <a:close/>
                <a:moveTo>
                  <a:pt x="6038" y="9308"/>
                </a:moveTo>
                <a:lnTo>
                  <a:pt x="7773" y="8740"/>
                </a:lnTo>
                <a:lnTo>
                  <a:pt x="7773" y="10942"/>
                </a:lnTo>
                <a:lnTo>
                  <a:pt x="6038" y="11409"/>
                </a:lnTo>
                <a:close/>
                <a:moveTo>
                  <a:pt x="4471" y="82593"/>
                </a:moveTo>
                <a:lnTo>
                  <a:pt x="3003" y="82393"/>
                </a:lnTo>
                <a:lnTo>
                  <a:pt x="3003" y="80425"/>
                </a:lnTo>
                <a:lnTo>
                  <a:pt x="4471" y="80559"/>
                </a:lnTo>
                <a:close/>
                <a:moveTo>
                  <a:pt x="4471" y="78457"/>
                </a:moveTo>
                <a:cubicBezTo>
                  <a:pt x="3970" y="78390"/>
                  <a:pt x="3470" y="78324"/>
                  <a:pt x="3003" y="78257"/>
                </a:cubicBezTo>
                <a:lnTo>
                  <a:pt x="3003" y="76289"/>
                </a:lnTo>
                <a:cubicBezTo>
                  <a:pt x="3470" y="76322"/>
                  <a:pt x="3970" y="76356"/>
                  <a:pt x="4471" y="76389"/>
                </a:cubicBezTo>
                <a:close/>
                <a:moveTo>
                  <a:pt x="4471" y="74287"/>
                </a:moveTo>
                <a:cubicBezTo>
                  <a:pt x="3970" y="74254"/>
                  <a:pt x="3470" y="74187"/>
                  <a:pt x="2970" y="74154"/>
                </a:cubicBezTo>
                <a:lnTo>
                  <a:pt x="2970" y="72152"/>
                </a:lnTo>
                <a:cubicBezTo>
                  <a:pt x="3470" y="72186"/>
                  <a:pt x="3970" y="72219"/>
                  <a:pt x="4471" y="72219"/>
                </a:cubicBezTo>
                <a:close/>
                <a:moveTo>
                  <a:pt x="4437" y="70118"/>
                </a:moveTo>
                <a:cubicBezTo>
                  <a:pt x="3970" y="70084"/>
                  <a:pt x="3470" y="70051"/>
                  <a:pt x="2970" y="70018"/>
                </a:cubicBezTo>
                <a:lnTo>
                  <a:pt x="2970" y="68050"/>
                </a:lnTo>
                <a:cubicBezTo>
                  <a:pt x="3470" y="68050"/>
                  <a:pt x="3970" y="68050"/>
                  <a:pt x="4437" y="68050"/>
                </a:cubicBezTo>
                <a:close/>
                <a:moveTo>
                  <a:pt x="4437" y="65948"/>
                </a:moveTo>
                <a:cubicBezTo>
                  <a:pt x="3937" y="65948"/>
                  <a:pt x="3437" y="65915"/>
                  <a:pt x="2970" y="65915"/>
                </a:cubicBezTo>
                <a:lnTo>
                  <a:pt x="2970" y="63913"/>
                </a:lnTo>
                <a:cubicBezTo>
                  <a:pt x="3437" y="63913"/>
                  <a:pt x="3937" y="63913"/>
                  <a:pt x="4437" y="63913"/>
                </a:cubicBezTo>
                <a:close/>
                <a:moveTo>
                  <a:pt x="4437" y="61812"/>
                </a:moveTo>
                <a:cubicBezTo>
                  <a:pt x="3937" y="61778"/>
                  <a:pt x="3437" y="61778"/>
                  <a:pt x="2936" y="61778"/>
                </a:cubicBezTo>
                <a:lnTo>
                  <a:pt x="2936" y="59777"/>
                </a:lnTo>
                <a:cubicBezTo>
                  <a:pt x="3437" y="59777"/>
                  <a:pt x="3937" y="59744"/>
                  <a:pt x="4437" y="59744"/>
                </a:cubicBezTo>
                <a:close/>
                <a:moveTo>
                  <a:pt x="4404" y="57642"/>
                </a:moveTo>
                <a:cubicBezTo>
                  <a:pt x="3904" y="57642"/>
                  <a:pt x="3437" y="57642"/>
                  <a:pt x="2936" y="57642"/>
                </a:cubicBezTo>
                <a:lnTo>
                  <a:pt x="2936" y="55674"/>
                </a:lnTo>
                <a:cubicBezTo>
                  <a:pt x="3437" y="55641"/>
                  <a:pt x="3904" y="55607"/>
                  <a:pt x="4404" y="55574"/>
                </a:cubicBezTo>
                <a:close/>
                <a:moveTo>
                  <a:pt x="4404" y="53472"/>
                </a:moveTo>
                <a:cubicBezTo>
                  <a:pt x="3904" y="53506"/>
                  <a:pt x="3403" y="53506"/>
                  <a:pt x="2936" y="53539"/>
                </a:cubicBezTo>
                <a:lnTo>
                  <a:pt x="2936" y="51538"/>
                </a:lnTo>
                <a:cubicBezTo>
                  <a:pt x="3403" y="51504"/>
                  <a:pt x="3904" y="51471"/>
                  <a:pt x="4404" y="51438"/>
                </a:cubicBezTo>
                <a:close/>
                <a:moveTo>
                  <a:pt x="4404" y="49336"/>
                </a:moveTo>
                <a:cubicBezTo>
                  <a:pt x="3904" y="49336"/>
                  <a:pt x="3403" y="49370"/>
                  <a:pt x="2903" y="49403"/>
                </a:cubicBezTo>
                <a:lnTo>
                  <a:pt x="2903" y="47401"/>
                </a:lnTo>
                <a:cubicBezTo>
                  <a:pt x="3403" y="47368"/>
                  <a:pt x="3904" y="47301"/>
                  <a:pt x="4404" y="47268"/>
                </a:cubicBezTo>
                <a:close/>
                <a:moveTo>
                  <a:pt x="4371" y="45167"/>
                </a:moveTo>
                <a:cubicBezTo>
                  <a:pt x="3904" y="45200"/>
                  <a:pt x="3403" y="45233"/>
                  <a:pt x="2903" y="45267"/>
                </a:cubicBezTo>
                <a:lnTo>
                  <a:pt x="2903" y="43299"/>
                </a:lnTo>
                <a:cubicBezTo>
                  <a:pt x="3403" y="43232"/>
                  <a:pt x="3904" y="43165"/>
                  <a:pt x="4371" y="43098"/>
                </a:cubicBezTo>
                <a:close/>
                <a:moveTo>
                  <a:pt x="4371" y="40997"/>
                </a:moveTo>
                <a:cubicBezTo>
                  <a:pt x="3870" y="41064"/>
                  <a:pt x="3370" y="41097"/>
                  <a:pt x="2903" y="41164"/>
                </a:cubicBezTo>
                <a:lnTo>
                  <a:pt x="2903" y="39162"/>
                </a:lnTo>
                <a:cubicBezTo>
                  <a:pt x="3370" y="39096"/>
                  <a:pt x="3870" y="39029"/>
                  <a:pt x="4371" y="38929"/>
                </a:cubicBezTo>
                <a:close/>
                <a:moveTo>
                  <a:pt x="4371" y="36827"/>
                </a:moveTo>
                <a:cubicBezTo>
                  <a:pt x="3870" y="36894"/>
                  <a:pt x="3370" y="36961"/>
                  <a:pt x="2870" y="37027"/>
                </a:cubicBezTo>
                <a:lnTo>
                  <a:pt x="2870" y="35059"/>
                </a:lnTo>
                <a:cubicBezTo>
                  <a:pt x="3370" y="34959"/>
                  <a:pt x="3870" y="34859"/>
                  <a:pt x="4371" y="34792"/>
                </a:cubicBezTo>
                <a:close/>
                <a:moveTo>
                  <a:pt x="4337" y="32691"/>
                </a:moveTo>
                <a:cubicBezTo>
                  <a:pt x="3837" y="32758"/>
                  <a:pt x="3370" y="32824"/>
                  <a:pt x="2870" y="32891"/>
                </a:cubicBezTo>
                <a:lnTo>
                  <a:pt x="2870" y="30923"/>
                </a:lnTo>
                <a:cubicBezTo>
                  <a:pt x="3370" y="30823"/>
                  <a:pt x="3837" y="30723"/>
                  <a:pt x="4337" y="30623"/>
                </a:cubicBezTo>
                <a:close/>
                <a:moveTo>
                  <a:pt x="4337" y="28521"/>
                </a:moveTo>
                <a:cubicBezTo>
                  <a:pt x="3837" y="28621"/>
                  <a:pt x="3337" y="28688"/>
                  <a:pt x="2870" y="28788"/>
                </a:cubicBezTo>
                <a:lnTo>
                  <a:pt x="2870" y="26787"/>
                </a:lnTo>
                <a:cubicBezTo>
                  <a:pt x="3337" y="26687"/>
                  <a:pt x="3837" y="26587"/>
                  <a:pt x="4337" y="26453"/>
                </a:cubicBezTo>
                <a:close/>
                <a:moveTo>
                  <a:pt x="4337" y="24352"/>
                </a:moveTo>
                <a:cubicBezTo>
                  <a:pt x="3837" y="24452"/>
                  <a:pt x="3337" y="24552"/>
                  <a:pt x="2836" y="24652"/>
                </a:cubicBezTo>
                <a:lnTo>
                  <a:pt x="2836" y="22684"/>
                </a:lnTo>
                <a:cubicBezTo>
                  <a:pt x="3337" y="22550"/>
                  <a:pt x="3837" y="22417"/>
                  <a:pt x="4337" y="22317"/>
                </a:cubicBezTo>
                <a:close/>
                <a:moveTo>
                  <a:pt x="4304" y="20215"/>
                </a:moveTo>
                <a:cubicBezTo>
                  <a:pt x="3804" y="20315"/>
                  <a:pt x="3337" y="20415"/>
                  <a:pt x="2836" y="20516"/>
                </a:cubicBezTo>
                <a:lnTo>
                  <a:pt x="2836" y="18547"/>
                </a:lnTo>
                <a:cubicBezTo>
                  <a:pt x="3337" y="18414"/>
                  <a:pt x="3837" y="18281"/>
                  <a:pt x="4304" y="18147"/>
                </a:cubicBezTo>
                <a:close/>
                <a:moveTo>
                  <a:pt x="4304" y="16046"/>
                </a:moveTo>
                <a:cubicBezTo>
                  <a:pt x="3804" y="16146"/>
                  <a:pt x="3303" y="16279"/>
                  <a:pt x="2836" y="16413"/>
                </a:cubicBezTo>
                <a:lnTo>
                  <a:pt x="2836" y="14411"/>
                </a:lnTo>
                <a:cubicBezTo>
                  <a:pt x="3303" y="14278"/>
                  <a:pt x="3804" y="14144"/>
                  <a:pt x="4304" y="13978"/>
                </a:cubicBezTo>
                <a:close/>
                <a:moveTo>
                  <a:pt x="2803" y="10308"/>
                </a:moveTo>
                <a:lnTo>
                  <a:pt x="4304" y="9808"/>
                </a:lnTo>
                <a:lnTo>
                  <a:pt x="4304" y="11876"/>
                </a:lnTo>
                <a:lnTo>
                  <a:pt x="2803" y="12276"/>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6" name="Google Shape;936;p9"/>
          <p:cNvSpPr/>
          <p:nvPr/>
        </p:nvSpPr>
        <p:spPr>
          <a:xfrm rot="-30554">
            <a:off x="2733466" y="4055224"/>
            <a:ext cx="3677063" cy="625780"/>
          </a:xfrm>
          <a:custGeom>
            <a:avLst/>
            <a:gdLst/>
            <a:ahLst/>
            <a:cxnLst/>
            <a:rect l="l" t="t" r="r" b="b"/>
            <a:pathLst>
              <a:path w="278133" h="47334" extrusionOk="0">
                <a:moveTo>
                  <a:pt x="0" y="6471"/>
                </a:moveTo>
                <a:lnTo>
                  <a:pt x="160515" y="47334"/>
                </a:lnTo>
                <a:lnTo>
                  <a:pt x="278132" y="167"/>
                </a:lnTo>
                <a:lnTo>
                  <a:pt x="249779" y="0"/>
                </a:lnTo>
                <a:lnTo>
                  <a:pt x="220291" y="7606"/>
                </a:lnTo>
                <a:lnTo>
                  <a:pt x="196741" y="4170"/>
                </a:lnTo>
                <a:lnTo>
                  <a:pt x="172657" y="11108"/>
                </a:lnTo>
                <a:lnTo>
                  <a:pt x="157013" y="9007"/>
                </a:lnTo>
                <a:lnTo>
                  <a:pt x="134330" y="14811"/>
                </a:lnTo>
                <a:lnTo>
                  <a:pt x="91099" y="7772"/>
                </a:lnTo>
                <a:lnTo>
                  <a:pt x="60477" y="12342"/>
                </a:lnTo>
                <a:lnTo>
                  <a:pt x="37661" y="6471"/>
                </a:lnTo>
                <a:close/>
              </a:path>
            </a:pathLst>
          </a:custGeom>
          <a:solidFill>
            <a:srgbClr val="59595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7" name="Google Shape;937;p9"/>
          <p:cNvSpPr txBox="1"/>
          <p:nvPr/>
        </p:nvSpPr>
        <p:spPr>
          <a:xfrm>
            <a:off x="99025" y="2133625"/>
            <a:ext cx="2399700" cy="11775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1600"/>
              </a:spcAft>
              <a:buClr>
                <a:srgbClr val="000000"/>
              </a:buClr>
              <a:buSzPts val="1200"/>
              <a:buFont typeface="Arial"/>
              <a:buNone/>
            </a:pPr>
            <a:r>
              <a:rPr lang="en" dirty="0">
                <a:latin typeface="Roboto"/>
                <a:ea typeface="Roboto"/>
                <a:cs typeface="Roboto"/>
                <a:sym typeface="Roboto"/>
              </a:rPr>
              <a:t>They are </a:t>
            </a:r>
            <a:r>
              <a:rPr lang="en" b="1" dirty="0">
                <a:latin typeface="Roboto"/>
                <a:ea typeface="Roboto"/>
                <a:cs typeface="Roboto"/>
                <a:sym typeface="Roboto"/>
              </a:rPr>
              <a:t>familiar</a:t>
            </a:r>
            <a:r>
              <a:rPr lang="en" dirty="0">
                <a:latin typeface="Roboto"/>
                <a:ea typeface="Roboto"/>
                <a:cs typeface="Roboto"/>
                <a:sym typeface="Roboto"/>
              </a:rPr>
              <a:t> in real estate market as they are senior manager of a real estate agency</a:t>
            </a:r>
            <a:endParaRPr b="0" i="0" u="none" strike="noStrike" cap="none" dirty="0">
              <a:solidFill>
                <a:srgbClr val="000000"/>
              </a:solidFill>
              <a:latin typeface="Roboto"/>
              <a:ea typeface="Roboto"/>
              <a:cs typeface="Roboto"/>
              <a:sym typeface="Roboto"/>
            </a:endParaRPr>
          </a:p>
        </p:txBody>
      </p:sp>
      <p:sp>
        <p:nvSpPr>
          <p:cNvPr id="938" name="Google Shape;938;p9"/>
          <p:cNvSpPr txBox="1"/>
          <p:nvPr/>
        </p:nvSpPr>
        <p:spPr>
          <a:xfrm>
            <a:off x="6700469" y="4217802"/>
            <a:ext cx="2306100" cy="9000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100"/>
              <a:buFont typeface="Arial"/>
              <a:buNone/>
            </a:pPr>
            <a:r>
              <a:rPr lang="en" dirty="0">
                <a:latin typeface="Roboto"/>
                <a:ea typeface="Roboto"/>
                <a:cs typeface="Roboto"/>
                <a:sym typeface="Roboto"/>
              </a:rPr>
              <a:t>Find out the </a:t>
            </a:r>
            <a:r>
              <a:rPr lang="en" b="1" dirty="0">
                <a:latin typeface="Roboto"/>
                <a:ea typeface="Roboto"/>
                <a:cs typeface="Roboto"/>
                <a:sym typeface="Roboto"/>
              </a:rPr>
              <a:t>potential growth</a:t>
            </a:r>
            <a:r>
              <a:rPr lang="en" dirty="0">
                <a:latin typeface="Roboto"/>
                <a:ea typeface="Roboto"/>
                <a:cs typeface="Roboto"/>
                <a:sym typeface="Roboto"/>
              </a:rPr>
              <a:t> and </a:t>
            </a:r>
            <a:r>
              <a:rPr lang="en" b="1" dirty="0">
                <a:latin typeface="Roboto"/>
                <a:ea typeface="Roboto"/>
                <a:cs typeface="Roboto"/>
                <a:sym typeface="Roboto"/>
              </a:rPr>
              <a:t>opportunities </a:t>
            </a:r>
            <a:r>
              <a:rPr lang="en" dirty="0">
                <a:latin typeface="Roboto"/>
                <a:ea typeface="Roboto"/>
                <a:cs typeface="Roboto"/>
                <a:sym typeface="Roboto"/>
              </a:rPr>
              <a:t>of property market in 9 French cities</a:t>
            </a:r>
            <a:endParaRPr dirty="0">
              <a:latin typeface="Roboto"/>
              <a:ea typeface="Roboto"/>
              <a:cs typeface="Roboto"/>
              <a:sym typeface="Roboto"/>
            </a:endParaRPr>
          </a:p>
          <a:p>
            <a:pPr marL="0" marR="0" lvl="0" indent="0" algn="l" rtl="0">
              <a:lnSpc>
                <a:spcPct val="100000"/>
              </a:lnSpc>
              <a:spcBef>
                <a:spcPts val="0"/>
              </a:spcBef>
              <a:spcAft>
                <a:spcPts val="0"/>
              </a:spcAft>
              <a:buClr>
                <a:schemeClr val="dk1"/>
              </a:buClr>
              <a:buSzPts val="1100"/>
              <a:buFont typeface="Arial"/>
              <a:buNone/>
            </a:pPr>
            <a:endParaRPr dirty="0">
              <a:latin typeface="Roboto"/>
              <a:ea typeface="Roboto"/>
              <a:cs typeface="Roboto"/>
              <a:sym typeface="Roboto"/>
            </a:endParaRPr>
          </a:p>
          <a:p>
            <a:pPr marL="0" marR="0" lvl="0" indent="0" algn="l" rtl="0">
              <a:lnSpc>
                <a:spcPct val="100000"/>
              </a:lnSpc>
              <a:spcBef>
                <a:spcPts val="0"/>
              </a:spcBef>
              <a:spcAft>
                <a:spcPts val="0"/>
              </a:spcAft>
              <a:buClr>
                <a:srgbClr val="000000"/>
              </a:buClr>
              <a:buSzPts val="1200"/>
              <a:buFont typeface="Arial"/>
              <a:buNone/>
            </a:pPr>
            <a:endParaRPr dirty="0">
              <a:latin typeface="Roboto"/>
              <a:ea typeface="Roboto"/>
              <a:cs typeface="Roboto"/>
              <a:sym typeface="Roboto"/>
            </a:endParaRPr>
          </a:p>
        </p:txBody>
      </p:sp>
      <p:sp>
        <p:nvSpPr>
          <p:cNvPr id="939" name="Google Shape;939;p9"/>
          <p:cNvSpPr txBox="1"/>
          <p:nvPr/>
        </p:nvSpPr>
        <p:spPr>
          <a:xfrm>
            <a:off x="6645375" y="1863975"/>
            <a:ext cx="2447100" cy="1631700"/>
          </a:xfrm>
          <a:prstGeom prst="rect">
            <a:avLst/>
          </a:prstGeom>
          <a:noFill/>
          <a:ln>
            <a:noFill/>
          </a:ln>
        </p:spPr>
        <p:txBody>
          <a:bodyPr spcFirstLastPara="1" wrap="square" lIns="91425" tIns="91425" rIns="91425" bIns="91425" anchor="t" anchorCtr="0">
            <a:noAutofit/>
          </a:bodyPr>
          <a:lstStyle/>
          <a:p>
            <a:pPr marL="12700" marR="0" lvl="0" indent="0" algn="l" rtl="0">
              <a:lnSpc>
                <a:spcPct val="100000"/>
              </a:lnSpc>
              <a:spcBef>
                <a:spcPts val="0"/>
              </a:spcBef>
              <a:spcAft>
                <a:spcPts val="0"/>
              </a:spcAft>
              <a:buClr>
                <a:schemeClr val="dk1"/>
              </a:buClr>
              <a:buSzPts val="1100"/>
              <a:buFont typeface="Arial"/>
              <a:buNone/>
            </a:pPr>
            <a:r>
              <a:rPr lang="en" dirty="0">
                <a:solidFill>
                  <a:schemeClr val="dk1"/>
                </a:solidFill>
                <a:latin typeface="Roboto"/>
                <a:ea typeface="Roboto"/>
                <a:cs typeface="Roboto"/>
                <a:sym typeface="Roboto"/>
              </a:rPr>
              <a:t>Help to make </a:t>
            </a:r>
            <a:r>
              <a:rPr lang="en" b="1" dirty="0">
                <a:solidFill>
                  <a:schemeClr val="dk1"/>
                </a:solidFill>
                <a:latin typeface="Roboto"/>
                <a:ea typeface="Roboto"/>
                <a:cs typeface="Roboto"/>
                <a:sym typeface="Roboto"/>
              </a:rPr>
              <a:t>short and long term </a:t>
            </a:r>
            <a:r>
              <a:rPr lang="en" dirty="0">
                <a:solidFill>
                  <a:schemeClr val="dk1"/>
                </a:solidFill>
                <a:latin typeface="Roboto"/>
                <a:ea typeface="Roboto"/>
                <a:cs typeface="Roboto"/>
                <a:sym typeface="Roboto"/>
              </a:rPr>
              <a:t>real estate market </a:t>
            </a:r>
            <a:r>
              <a:rPr lang="en" b="1" dirty="0">
                <a:solidFill>
                  <a:schemeClr val="dk1"/>
                </a:solidFill>
                <a:latin typeface="Roboto"/>
                <a:ea typeface="Roboto"/>
                <a:cs typeface="Roboto"/>
                <a:sym typeface="Roboto"/>
              </a:rPr>
              <a:t>forecasts</a:t>
            </a:r>
            <a:r>
              <a:rPr lang="en" dirty="0">
                <a:solidFill>
                  <a:schemeClr val="dk1"/>
                </a:solidFill>
                <a:latin typeface="Roboto"/>
                <a:ea typeface="Roboto"/>
                <a:cs typeface="Roboto"/>
                <a:sym typeface="Roboto"/>
              </a:rPr>
              <a:t>, also make </a:t>
            </a:r>
            <a:r>
              <a:rPr lang="en" b="1" dirty="0">
                <a:solidFill>
                  <a:schemeClr val="dk1"/>
                </a:solidFill>
                <a:latin typeface="Roboto"/>
                <a:ea typeface="Roboto"/>
                <a:cs typeface="Roboto"/>
                <a:sym typeface="Roboto"/>
              </a:rPr>
              <a:t>marketing strategies</a:t>
            </a:r>
            <a:r>
              <a:rPr lang="en" dirty="0">
                <a:solidFill>
                  <a:schemeClr val="dk1"/>
                </a:solidFill>
                <a:latin typeface="Roboto"/>
                <a:ea typeface="Roboto"/>
                <a:cs typeface="Roboto"/>
                <a:sym typeface="Roboto"/>
              </a:rPr>
              <a:t> based on the analysis of French property market in the past 5 years</a:t>
            </a:r>
            <a:endParaRPr sz="1200" b="0" i="0" u="none" strike="noStrike" cap="none" dirty="0">
              <a:solidFill>
                <a:srgbClr val="000000"/>
              </a:solidFill>
              <a:latin typeface="Roboto"/>
              <a:ea typeface="Roboto"/>
              <a:cs typeface="Roboto"/>
              <a:sym typeface="Roboto"/>
            </a:endParaRPr>
          </a:p>
          <a:p>
            <a:pPr marL="0" marR="0" lvl="0" indent="0" algn="l" rtl="0">
              <a:lnSpc>
                <a:spcPct val="100000"/>
              </a:lnSpc>
              <a:spcBef>
                <a:spcPts val="1600"/>
              </a:spcBef>
              <a:spcAft>
                <a:spcPts val="1600"/>
              </a:spcAft>
              <a:buClr>
                <a:srgbClr val="000000"/>
              </a:buClr>
              <a:buSzPts val="1200"/>
              <a:buFont typeface="Arial"/>
              <a:buNone/>
            </a:pPr>
            <a:endParaRPr sz="1200" b="0" i="0" u="none" strike="noStrike" cap="none" dirty="0">
              <a:solidFill>
                <a:srgbClr val="000000"/>
              </a:solidFill>
              <a:latin typeface="Roboto"/>
              <a:ea typeface="Roboto"/>
              <a:cs typeface="Roboto"/>
              <a:sym typeface="Roboto"/>
            </a:endParaRPr>
          </a:p>
        </p:txBody>
      </p:sp>
      <p:sp>
        <p:nvSpPr>
          <p:cNvPr id="940" name="Google Shape;940;p9"/>
          <p:cNvSpPr txBox="1"/>
          <p:nvPr/>
        </p:nvSpPr>
        <p:spPr>
          <a:xfrm>
            <a:off x="85025" y="4150775"/>
            <a:ext cx="2930400" cy="1047300"/>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1200"/>
              <a:buFont typeface="Arial"/>
              <a:buNone/>
            </a:pPr>
            <a:r>
              <a:rPr lang="en" dirty="0">
                <a:latin typeface="Roboto"/>
                <a:ea typeface="Roboto"/>
                <a:cs typeface="Roboto"/>
                <a:sym typeface="Roboto"/>
              </a:rPr>
              <a:t>They need some insights with the support of figures for decision making</a:t>
            </a:r>
            <a:r>
              <a:rPr lang="en" b="1" i="1" dirty="0">
                <a:latin typeface="Roboto"/>
                <a:ea typeface="Roboto"/>
                <a:cs typeface="Roboto"/>
                <a:sym typeface="Roboto"/>
              </a:rPr>
              <a:t>. </a:t>
            </a:r>
            <a:r>
              <a:rPr lang="en" b="1" dirty="0">
                <a:latin typeface="Roboto"/>
                <a:ea typeface="Roboto"/>
                <a:cs typeface="Roboto"/>
                <a:sym typeface="Roboto"/>
              </a:rPr>
              <a:t>Only important figures </a:t>
            </a:r>
            <a:r>
              <a:rPr lang="en" dirty="0">
                <a:latin typeface="Roboto"/>
                <a:ea typeface="Roboto"/>
                <a:cs typeface="Roboto"/>
                <a:sym typeface="Roboto"/>
              </a:rPr>
              <a:t>will be needed</a:t>
            </a:r>
            <a:endParaRPr b="0" i="0" u="none" strike="noStrike" cap="none" dirty="0">
              <a:solidFill>
                <a:srgbClr val="000000"/>
              </a:solidFill>
              <a:latin typeface="Roboto"/>
              <a:ea typeface="Roboto"/>
              <a:cs typeface="Roboto"/>
              <a:sym typeface="Roboto"/>
            </a:endParaRPr>
          </a:p>
        </p:txBody>
      </p:sp>
      <p:sp>
        <p:nvSpPr>
          <p:cNvPr id="941" name="Google Shape;941;p9"/>
          <p:cNvSpPr txBox="1"/>
          <p:nvPr/>
        </p:nvSpPr>
        <p:spPr>
          <a:xfrm>
            <a:off x="-31375" y="3311125"/>
            <a:ext cx="2516100" cy="900000"/>
          </a:xfrm>
          <a:prstGeom prst="rect">
            <a:avLst/>
          </a:prstGeom>
          <a:noFill/>
          <a:ln>
            <a:noFill/>
          </a:ln>
        </p:spPr>
        <p:txBody>
          <a:bodyPr spcFirstLastPara="1" wrap="square" lIns="91425" tIns="91425" rIns="91425" bIns="91425" anchor="ctr" anchorCtr="0">
            <a:noAutofit/>
          </a:bodyPr>
          <a:lstStyle/>
          <a:p>
            <a:pPr marL="0" marR="0" lvl="0" indent="0" algn="r" rtl="0">
              <a:lnSpc>
                <a:spcPct val="115000"/>
              </a:lnSpc>
              <a:spcBef>
                <a:spcPts val="0"/>
              </a:spcBef>
              <a:spcAft>
                <a:spcPts val="0"/>
              </a:spcAft>
              <a:buClr>
                <a:srgbClr val="000000"/>
              </a:buClr>
              <a:buSzPts val="1400"/>
              <a:buFont typeface="Arial"/>
              <a:buNone/>
            </a:pPr>
            <a:r>
              <a:rPr lang="en" sz="1600" b="1">
                <a:solidFill>
                  <a:schemeClr val="dk1"/>
                </a:solidFill>
                <a:latin typeface="Roboto"/>
                <a:ea typeface="Roboto"/>
                <a:cs typeface="Roboto"/>
                <a:sym typeface="Roboto"/>
              </a:rPr>
              <a:t>Level of details and information density : Medium</a:t>
            </a:r>
            <a:endParaRPr sz="1600" b="1" i="0" u="none" strike="noStrike" cap="none">
              <a:solidFill>
                <a:schemeClr val="dk1"/>
              </a:solidFill>
              <a:latin typeface="Roboto"/>
              <a:ea typeface="Roboto"/>
              <a:cs typeface="Roboto"/>
              <a:sym typeface="Roboto"/>
            </a:endParaRPr>
          </a:p>
        </p:txBody>
      </p:sp>
      <p:sp>
        <p:nvSpPr>
          <p:cNvPr id="942" name="Google Shape;942;p9"/>
          <p:cNvSpPr txBox="1"/>
          <p:nvPr/>
        </p:nvSpPr>
        <p:spPr>
          <a:xfrm>
            <a:off x="6694800" y="3520700"/>
            <a:ext cx="2399700" cy="3624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1400"/>
              <a:buFont typeface="Arial"/>
              <a:buNone/>
            </a:pPr>
            <a:r>
              <a:rPr lang="en" sz="1600" b="1">
                <a:solidFill>
                  <a:schemeClr val="dk1"/>
                </a:solidFill>
                <a:latin typeface="Roboto"/>
                <a:ea typeface="Roboto"/>
                <a:cs typeface="Roboto"/>
                <a:sym typeface="Roboto"/>
              </a:rPr>
              <a:t>Intended Outcome:</a:t>
            </a:r>
            <a:endParaRPr sz="1600" b="1" i="0" u="none" strike="noStrike" cap="none">
              <a:solidFill>
                <a:schemeClr val="dk1"/>
              </a:solidFill>
              <a:latin typeface="Roboto"/>
              <a:ea typeface="Roboto"/>
              <a:cs typeface="Roboto"/>
              <a:sym typeface="Roboto"/>
            </a:endParaRPr>
          </a:p>
        </p:txBody>
      </p:sp>
      <p:sp>
        <p:nvSpPr>
          <p:cNvPr id="943" name="Google Shape;943;p9"/>
          <p:cNvSpPr txBox="1"/>
          <p:nvPr/>
        </p:nvSpPr>
        <p:spPr>
          <a:xfrm>
            <a:off x="214776" y="1761700"/>
            <a:ext cx="2516100" cy="362400"/>
          </a:xfrm>
          <a:prstGeom prst="rect">
            <a:avLst/>
          </a:prstGeom>
          <a:noFill/>
          <a:ln>
            <a:noFill/>
          </a:ln>
        </p:spPr>
        <p:txBody>
          <a:bodyPr spcFirstLastPara="1" wrap="square" lIns="91425" tIns="91425" rIns="91425" bIns="91425" anchor="ctr" anchorCtr="0">
            <a:noAutofit/>
          </a:bodyPr>
          <a:lstStyle/>
          <a:p>
            <a:pPr marL="0" marR="0" lvl="0" indent="0" algn="r" rtl="0">
              <a:lnSpc>
                <a:spcPct val="115000"/>
              </a:lnSpc>
              <a:spcBef>
                <a:spcPts val="0"/>
              </a:spcBef>
              <a:spcAft>
                <a:spcPts val="0"/>
              </a:spcAft>
              <a:buClr>
                <a:srgbClr val="000000"/>
              </a:buClr>
              <a:buSzPts val="1400"/>
              <a:buFont typeface="Arial"/>
              <a:buNone/>
            </a:pPr>
            <a:r>
              <a:rPr lang="en" sz="1600" b="1">
                <a:solidFill>
                  <a:schemeClr val="dk1"/>
                </a:solidFill>
                <a:latin typeface="Roboto"/>
                <a:ea typeface="Roboto"/>
                <a:cs typeface="Roboto"/>
                <a:sym typeface="Roboto"/>
              </a:rPr>
              <a:t>Level of familiarity : high</a:t>
            </a:r>
            <a:endParaRPr sz="1600" b="1" i="0" u="none" strike="noStrike" cap="none">
              <a:solidFill>
                <a:schemeClr val="dk1"/>
              </a:solidFill>
              <a:latin typeface="Roboto"/>
              <a:ea typeface="Roboto"/>
              <a:cs typeface="Roboto"/>
              <a:sym typeface="Roboto"/>
            </a:endParaRPr>
          </a:p>
        </p:txBody>
      </p:sp>
      <p:sp>
        <p:nvSpPr>
          <p:cNvPr id="944" name="Google Shape;944;p9"/>
          <p:cNvSpPr txBox="1"/>
          <p:nvPr/>
        </p:nvSpPr>
        <p:spPr>
          <a:xfrm>
            <a:off x="6645150" y="1260400"/>
            <a:ext cx="2499000" cy="658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1400"/>
              <a:buFont typeface="Arial"/>
              <a:buNone/>
            </a:pPr>
            <a:r>
              <a:rPr lang="en" sz="1600" b="1">
                <a:solidFill>
                  <a:schemeClr val="dk1"/>
                </a:solidFill>
                <a:latin typeface="Roboto"/>
                <a:ea typeface="Roboto"/>
                <a:cs typeface="Roboto"/>
                <a:sym typeface="Roboto"/>
              </a:rPr>
              <a:t>Purpose of this presentation :</a:t>
            </a:r>
            <a:endParaRPr sz="1600" b="1" i="0" u="none" strike="noStrike" cap="none">
              <a:solidFill>
                <a:schemeClr val="dk1"/>
              </a:solidFill>
              <a:latin typeface="Roboto"/>
              <a:ea typeface="Roboto"/>
              <a:cs typeface="Roboto"/>
              <a:sym typeface="Roboto"/>
            </a:endParaRPr>
          </a:p>
        </p:txBody>
      </p:sp>
      <p:sp>
        <p:nvSpPr>
          <p:cNvPr id="945" name="Google Shape;945;p9"/>
          <p:cNvSpPr txBox="1"/>
          <p:nvPr/>
        </p:nvSpPr>
        <p:spPr>
          <a:xfrm>
            <a:off x="3075313" y="1017850"/>
            <a:ext cx="3166500" cy="36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latin typeface="Roboto"/>
                <a:ea typeface="Roboto"/>
                <a:cs typeface="Roboto"/>
                <a:sym typeface="Roboto"/>
              </a:rPr>
              <a:t>Audience’s Backgrounds</a:t>
            </a:r>
            <a:endParaRPr sz="1800" b="1">
              <a:latin typeface="Roboto"/>
              <a:ea typeface="Roboto"/>
              <a:cs typeface="Roboto"/>
              <a:sym typeface="Roboto"/>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949"/>
        <p:cNvGrpSpPr/>
        <p:nvPr/>
      </p:nvGrpSpPr>
      <p:grpSpPr>
        <a:xfrm>
          <a:off x="0" y="0"/>
          <a:ext cx="0" cy="0"/>
          <a:chOff x="0" y="0"/>
          <a:chExt cx="0" cy="0"/>
        </a:xfrm>
      </p:grpSpPr>
      <p:grpSp>
        <p:nvGrpSpPr>
          <p:cNvPr id="950" name="Google Shape;950;p16"/>
          <p:cNvGrpSpPr/>
          <p:nvPr/>
        </p:nvGrpSpPr>
        <p:grpSpPr>
          <a:xfrm>
            <a:off x="4871165" y="2265071"/>
            <a:ext cx="746984" cy="221964"/>
            <a:chOff x="4871165" y="2265071"/>
            <a:chExt cx="746984" cy="221964"/>
          </a:xfrm>
        </p:grpSpPr>
        <p:sp>
          <p:nvSpPr>
            <p:cNvPr id="951" name="Google Shape;951;p16"/>
            <p:cNvSpPr/>
            <p:nvPr/>
          </p:nvSpPr>
          <p:spPr>
            <a:xfrm>
              <a:off x="4871165" y="2299218"/>
              <a:ext cx="145128" cy="66329"/>
            </a:xfrm>
            <a:custGeom>
              <a:avLst/>
              <a:gdLst/>
              <a:ahLst/>
              <a:cxnLst/>
              <a:rect l="l" t="t" r="r" b="b"/>
              <a:pathLst>
                <a:path w="14745" h="6739" extrusionOk="0">
                  <a:moveTo>
                    <a:pt x="7372" y="0"/>
                  </a:moveTo>
                  <a:cubicBezTo>
                    <a:pt x="3503" y="0"/>
                    <a:pt x="334" y="2969"/>
                    <a:pt x="1" y="6739"/>
                  </a:cubicBezTo>
                  <a:lnTo>
                    <a:pt x="14744" y="6739"/>
                  </a:lnTo>
                  <a:cubicBezTo>
                    <a:pt x="14444" y="2969"/>
                    <a:pt x="11275" y="0"/>
                    <a:pt x="7372"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2" name="Google Shape;952;p16"/>
            <p:cNvSpPr/>
            <p:nvPr/>
          </p:nvSpPr>
          <p:spPr>
            <a:xfrm>
              <a:off x="5130557" y="2316286"/>
              <a:ext cx="108031" cy="49262"/>
            </a:xfrm>
            <a:custGeom>
              <a:avLst/>
              <a:gdLst/>
              <a:ahLst/>
              <a:cxnLst/>
              <a:rect l="l" t="t" r="r" b="b"/>
              <a:pathLst>
                <a:path w="10976" h="5005" extrusionOk="0">
                  <a:moveTo>
                    <a:pt x="5471" y="1"/>
                  </a:moveTo>
                  <a:cubicBezTo>
                    <a:pt x="2603" y="1"/>
                    <a:pt x="234" y="2203"/>
                    <a:pt x="1" y="5005"/>
                  </a:cubicBezTo>
                  <a:lnTo>
                    <a:pt x="10975" y="5005"/>
                  </a:lnTo>
                  <a:cubicBezTo>
                    <a:pt x="10708" y="2203"/>
                    <a:pt x="8340" y="1"/>
                    <a:pt x="5471"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3" name="Google Shape;953;p16"/>
            <p:cNvSpPr/>
            <p:nvPr/>
          </p:nvSpPr>
          <p:spPr>
            <a:xfrm>
              <a:off x="4952265" y="2265071"/>
              <a:ext cx="219655" cy="100472"/>
            </a:xfrm>
            <a:custGeom>
              <a:avLst/>
              <a:gdLst/>
              <a:ahLst/>
              <a:cxnLst/>
              <a:rect l="l" t="t" r="r" b="b"/>
              <a:pathLst>
                <a:path w="22317" h="10208" extrusionOk="0">
                  <a:moveTo>
                    <a:pt x="11175" y="0"/>
                  </a:moveTo>
                  <a:cubicBezTo>
                    <a:pt x="5305" y="0"/>
                    <a:pt x="501" y="4503"/>
                    <a:pt x="1" y="10208"/>
                  </a:cubicBezTo>
                  <a:lnTo>
                    <a:pt x="22317" y="10208"/>
                  </a:lnTo>
                  <a:cubicBezTo>
                    <a:pt x="21850" y="4470"/>
                    <a:pt x="17046" y="0"/>
                    <a:pt x="11175"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4" name="Google Shape;954;p16"/>
            <p:cNvSpPr/>
            <p:nvPr/>
          </p:nvSpPr>
          <p:spPr>
            <a:xfrm>
              <a:off x="5251060" y="2420380"/>
              <a:ext cx="145128" cy="66653"/>
            </a:xfrm>
            <a:custGeom>
              <a:avLst/>
              <a:gdLst/>
              <a:ahLst/>
              <a:cxnLst/>
              <a:rect l="l" t="t" r="r" b="b"/>
              <a:pathLst>
                <a:path w="14745" h="6772" extrusionOk="0">
                  <a:moveTo>
                    <a:pt x="7373" y="0"/>
                  </a:moveTo>
                  <a:cubicBezTo>
                    <a:pt x="3503" y="0"/>
                    <a:pt x="334" y="2969"/>
                    <a:pt x="1" y="6772"/>
                  </a:cubicBezTo>
                  <a:lnTo>
                    <a:pt x="14745" y="6772"/>
                  </a:lnTo>
                  <a:cubicBezTo>
                    <a:pt x="14411" y="2969"/>
                    <a:pt x="11242" y="0"/>
                    <a:pt x="7373"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5" name="Google Shape;955;p16"/>
            <p:cNvSpPr/>
            <p:nvPr/>
          </p:nvSpPr>
          <p:spPr>
            <a:xfrm>
              <a:off x="5179814" y="2436464"/>
              <a:ext cx="109990" cy="50571"/>
            </a:xfrm>
            <a:custGeom>
              <a:avLst/>
              <a:gdLst/>
              <a:ahLst/>
              <a:cxnLst/>
              <a:rect l="l" t="t" r="r" b="b"/>
              <a:pathLst>
                <a:path w="11175" h="5138" extrusionOk="0">
                  <a:moveTo>
                    <a:pt x="5604" y="1"/>
                  </a:moveTo>
                  <a:cubicBezTo>
                    <a:pt x="2669" y="1"/>
                    <a:pt x="267" y="2269"/>
                    <a:pt x="0" y="5138"/>
                  </a:cubicBezTo>
                  <a:lnTo>
                    <a:pt x="11175" y="5138"/>
                  </a:lnTo>
                  <a:cubicBezTo>
                    <a:pt x="10908" y="2269"/>
                    <a:pt x="8506" y="1"/>
                    <a:pt x="5604"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6" name="Google Shape;956;p16"/>
            <p:cNvSpPr/>
            <p:nvPr/>
          </p:nvSpPr>
          <p:spPr>
            <a:xfrm>
              <a:off x="5510452" y="2437448"/>
              <a:ext cx="107697" cy="49587"/>
            </a:xfrm>
            <a:custGeom>
              <a:avLst/>
              <a:gdLst/>
              <a:ahLst/>
              <a:cxnLst/>
              <a:rect l="l" t="t" r="r" b="b"/>
              <a:pathLst>
                <a:path w="10942" h="5038" extrusionOk="0">
                  <a:moveTo>
                    <a:pt x="5471" y="1"/>
                  </a:moveTo>
                  <a:cubicBezTo>
                    <a:pt x="2603" y="1"/>
                    <a:pt x="234" y="2202"/>
                    <a:pt x="1" y="5038"/>
                  </a:cubicBezTo>
                  <a:lnTo>
                    <a:pt x="10942" y="5038"/>
                  </a:lnTo>
                  <a:cubicBezTo>
                    <a:pt x="10709" y="2202"/>
                    <a:pt x="8340" y="1"/>
                    <a:pt x="5471"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7" name="Google Shape;957;p16"/>
            <p:cNvSpPr/>
            <p:nvPr/>
          </p:nvSpPr>
          <p:spPr>
            <a:xfrm>
              <a:off x="5332159" y="2386233"/>
              <a:ext cx="219655" cy="100797"/>
            </a:xfrm>
            <a:custGeom>
              <a:avLst/>
              <a:gdLst/>
              <a:ahLst/>
              <a:cxnLst/>
              <a:rect l="l" t="t" r="r" b="b"/>
              <a:pathLst>
                <a:path w="22317" h="10241" extrusionOk="0">
                  <a:moveTo>
                    <a:pt x="11176" y="0"/>
                  </a:moveTo>
                  <a:cubicBezTo>
                    <a:pt x="5305" y="0"/>
                    <a:pt x="501" y="4503"/>
                    <a:pt x="1" y="10241"/>
                  </a:cubicBezTo>
                  <a:lnTo>
                    <a:pt x="22317" y="10241"/>
                  </a:lnTo>
                  <a:cubicBezTo>
                    <a:pt x="21817" y="4503"/>
                    <a:pt x="17013" y="0"/>
                    <a:pt x="1117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958" name="Google Shape;958;p16"/>
          <p:cNvSpPr txBox="1">
            <a:spLocks noGrp="1"/>
          </p:cNvSpPr>
          <p:nvPr>
            <p:ph type="title"/>
          </p:nvPr>
        </p:nvSpPr>
        <p:spPr>
          <a:xfrm>
            <a:off x="3050825" y="209575"/>
            <a:ext cx="3429000" cy="4236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Clr>
                <a:schemeClr val="dk1"/>
              </a:buClr>
              <a:buSzPts val="1100"/>
              <a:buFont typeface="Arial"/>
              <a:buNone/>
            </a:pPr>
            <a:r>
              <a:rPr lang="en"/>
              <a:t>Audience’s Needs</a:t>
            </a:r>
            <a:endParaRPr/>
          </a:p>
          <a:p>
            <a:pPr marL="0" lvl="0" indent="0" algn="ctr" rtl="0">
              <a:lnSpc>
                <a:spcPct val="100000"/>
              </a:lnSpc>
              <a:spcBef>
                <a:spcPts val="0"/>
              </a:spcBef>
              <a:spcAft>
                <a:spcPts val="0"/>
              </a:spcAft>
              <a:buClr>
                <a:schemeClr val="dk1"/>
              </a:buClr>
              <a:buSzPts val="1100"/>
              <a:buFont typeface="Arial"/>
              <a:buNone/>
            </a:pPr>
            <a:endParaRPr/>
          </a:p>
        </p:txBody>
      </p:sp>
      <p:grpSp>
        <p:nvGrpSpPr>
          <p:cNvPr id="959" name="Google Shape;959;p16"/>
          <p:cNvGrpSpPr/>
          <p:nvPr/>
        </p:nvGrpSpPr>
        <p:grpSpPr>
          <a:xfrm>
            <a:off x="3819796" y="2701772"/>
            <a:ext cx="438344" cy="100802"/>
            <a:chOff x="3819796" y="2701772"/>
            <a:chExt cx="438344" cy="100802"/>
          </a:xfrm>
        </p:grpSpPr>
        <p:sp>
          <p:nvSpPr>
            <p:cNvPr id="960" name="Google Shape;960;p16"/>
            <p:cNvSpPr/>
            <p:nvPr/>
          </p:nvSpPr>
          <p:spPr>
            <a:xfrm>
              <a:off x="3890727" y="2735918"/>
              <a:ext cx="145452" cy="66653"/>
            </a:xfrm>
            <a:custGeom>
              <a:avLst/>
              <a:gdLst/>
              <a:ahLst/>
              <a:cxnLst/>
              <a:rect l="l" t="t" r="r" b="b"/>
              <a:pathLst>
                <a:path w="14778" h="6772" extrusionOk="0">
                  <a:moveTo>
                    <a:pt x="7372" y="0"/>
                  </a:moveTo>
                  <a:cubicBezTo>
                    <a:pt x="3503" y="0"/>
                    <a:pt x="334" y="3003"/>
                    <a:pt x="0" y="6772"/>
                  </a:cubicBezTo>
                  <a:lnTo>
                    <a:pt x="14777" y="6772"/>
                  </a:lnTo>
                  <a:cubicBezTo>
                    <a:pt x="14444" y="3003"/>
                    <a:pt x="11275" y="0"/>
                    <a:pt x="7372"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1" name="Google Shape;961;p16"/>
            <p:cNvSpPr/>
            <p:nvPr/>
          </p:nvSpPr>
          <p:spPr>
            <a:xfrm>
              <a:off x="3819796" y="2752337"/>
              <a:ext cx="109675" cy="50236"/>
            </a:xfrm>
            <a:custGeom>
              <a:avLst/>
              <a:gdLst/>
              <a:ahLst/>
              <a:cxnLst/>
              <a:rect l="l" t="t" r="r" b="b"/>
              <a:pathLst>
                <a:path w="11143" h="5104" extrusionOk="0">
                  <a:moveTo>
                    <a:pt x="5572" y="0"/>
                  </a:moveTo>
                  <a:cubicBezTo>
                    <a:pt x="2636" y="0"/>
                    <a:pt x="234" y="2235"/>
                    <a:pt x="1" y="5104"/>
                  </a:cubicBezTo>
                  <a:lnTo>
                    <a:pt x="11142" y="5104"/>
                  </a:lnTo>
                  <a:cubicBezTo>
                    <a:pt x="10909" y="2235"/>
                    <a:pt x="8507" y="0"/>
                    <a:pt x="5572"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2" name="Google Shape;962;p16"/>
            <p:cNvSpPr/>
            <p:nvPr/>
          </p:nvSpPr>
          <p:spPr>
            <a:xfrm>
              <a:off x="4150119" y="2752997"/>
              <a:ext cx="108021" cy="49577"/>
            </a:xfrm>
            <a:custGeom>
              <a:avLst/>
              <a:gdLst/>
              <a:ahLst/>
              <a:cxnLst/>
              <a:rect l="l" t="t" r="r" b="b"/>
              <a:pathLst>
                <a:path w="10975" h="5037" extrusionOk="0">
                  <a:moveTo>
                    <a:pt x="5471" y="0"/>
                  </a:moveTo>
                  <a:cubicBezTo>
                    <a:pt x="2602" y="0"/>
                    <a:pt x="234" y="2235"/>
                    <a:pt x="0" y="5037"/>
                  </a:cubicBezTo>
                  <a:lnTo>
                    <a:pt x="10975" y="5037"/>
                  </a:lnTo>
                  <a:cubicBezTo>
                    <a:pt x="10708" y="2235"/>
                    <a:pt x="8373" y="0"/>
                    <a:pt x="5471"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3" name="Google Shape;963;p16"/>
            <p:cNvSpPr/>
            <p:nvPr/>
          </p:nvSpPr>
          <p:spPr>
            <a:xfrm>
              <a:off x="3971826" y="2701772"/>
              <a:ext cx="219980" cy="100797"/>
            </a:xfrm>
            <a:custGeom>
              <a:avLst/>
              <a:gdLst/>
              <a:ahLst/>
              <a:cxnLst/>
              <a:rect l="l" t="t" r="r" b="b"/>
              <a:pathLst>
                <a:path w="22350" h="10241" extrusionOk="0">
                  <a:moveTo>
                    <a:pt x="11175" y="0"/>
                  </a:moveTo>
                  <a:cubicBezTo>
                    <a:pt x="5304" y="0"/>
                    <a:pt x="501" y="4504"/>
                    <a:pt x="0" y="10241"/>
                  </a:cubicBezTo>
                  <a:lnTo>
                    <a:pt x="22350" y="10241"/>
                  </a:lnTo>
                  <a:cubicBezTo>
                    <a:pt x="21849" y="4504"/>
                    <a:pt x="17046" y="0"/>
                    <a:pt x="11175"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64" name="Google Shape;964;p16"/>
          <p:cNvGrpSpPr/>
          <p:nvPr/>
        </p:nvGrpSpPr>
        <p:grpSpPr>
          <a:xfrm>
            <a:off x="3744612" y="3414943"/>
            <a:ext cx="367089" cy="100802"/>
            <a:chOff x="3744612" y="3414943"/>
            <a:chExt cx="367089" cy="100802"/>
          </a:xfrm>
        </p:grpSpPr>
        <p:sp>
          <p:nvSpPr>
            <p:cNvPr id="965" name="Google Shape;965;p16"/>
            <p:cNvSpPr/>
            <p:nvPr/>
          </p:nvSpPr>
          <p:spPr>
            <a:xfrm>
              <a:off x="3744612" y="3449090"/>
              <a:ext cx="145118" cy="66653"/>
            </a:xfrm>
            <a:custGeom>
              <a:avLst/>
              <a:gdLst/>
              <a:ahLst/>
              <a:cxnLst/>
              <a:rect l="l" t="t" r="r" b="b"/>
              <a:pathLst>
                <a:path w="14744" h="6772" extrusionOk="0">
                  <a:moveTo>
                    <a:pt x="7372" y="0"/>
                  </a:moveTo>
                  <a:cubicBezTo>
                    <a:pt x="3503" y="0"/>
                    <a:pt x="334" y="3002"/>
                    <a:pt x="0" y="6772"/>
                  </a:cubicBezTo>
                  <a:lnTo>
                    <a:pt x="14744" y="6772"/>
                  </a:lnTo>
                  <a:cubicBezTo>
                    <a:pt x="14444" y="2969"/>
                    <a:pt x="11241" y="0"/>
                    <a:pt x="7372"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6" name="Google Shape;966;p16"/>
            <p:cNvSpPr/>
            <p:nvPr/>
          </p:nvSpPr>
          <p:spPr>
            <a:xfrm>
              <a:off x="4004004" y="3466158"/>
              <a:ext cx="107697" cy="49587"/>
            </a:xfrm>
            <a:custGeom>
              <a:avLst/>
              <a:gdLst/>
              <a:ahLst/>
              <a:cxnLst/>
              <a:rect l="l" t="t" r="r" b="b"/>
              <a:pathLst>
                <a:path w="10942" h="5038" extrusionOk="0">
                  <a:moveTo>
                    <a:pt x="5471" y="1"/>
                  </a:moveTo>
                  <a:cubicBezTo>
                    <a:pt x="2602" y="1"/>
                    <a:pt x="234" y="2236"/>
                    <a:pt x="0" y="5038"/>
                  </a:cubicBezTo>
                  <a:lnTo>
                    <a:pt x="10941" y="5038"/>
                  </a:lnTo>
                  <a:cubicBezTo>
                    <a:pt x="10708" y="2236"/>
                    <a:pt x="8340" y="1"/>
                    <a:pt x="5471"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7" name="Google Shape;967;p16"/>
            <p:cNvSpPr/>
            <p:nvPr/>
          </p:nvSpPr>
          <p:spPr>
            <a:xfrm>
              <a:off x="3825712" y="3414943"/>
              <a:ext cx="219655" cy="100797"/>
            </a:xfrm>
            <a:custGeom>
              <a:avLst/>
              <a:gdLst/>
              <a:ahLst/>
              <a:cxnLst/>
              <a:rect l="l" t="t" r="r" b="b"/>
              <a:pathLst>
                <a:path w="22317" h="10241" extrusionOk="0">
                  <a:moveTo>
                    <a:pt x="11175" y="0"/>
                  </a:moveTo>
                  <a:cubicBezTo>
                    <a:pt x="5304" y="0"/>
                    <a:pt x="501" y="4503"/>
                    <a:pt x="0" y="10241"/>
                  </a:cubicBezTo>
                  <a:lnTo>
                    <a:pt x="22316" y="10241"/>
                  </a:lnTo>
                  <a:cubicBezTo>
                    <a:pt x="21816" y="4503"/>
                    <a:pt x="17012" y="0"/>
                    <a:pt x="11175"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68" name="Google Shape;968;p16"/>
          <p:cNvGrpSpPr/>
          <p:nvPr/>
        </p:nvGrpSpPr>
        <p:grpSpPr>
          <a:xfrm>
            <a:off x="4221700" y="1485900"/>
            <a:ext cx="702272" cy="2970634"/>
            <a:chOff x="4221700" y="1485900"/>
            <a:chExt cx="702272" cy="2970634"/>
          </a:xfrm>
        </p:grpSpPr>
        <p:sp>
          <p:nvSpPr>
            <p:cNvPr id="969" name="Google Shape;969;p16"/>
            <p:cNvSpPr/>
            <p:nvPr/>
          </p:nvSpPr>
          <p:spPr>
            <a:xfrm>
              <a:off x="4682043" y="2688488"/>
              <a:ext cx="6" cy="6"/>
            </a:xfrm>
            <a:custGeom>
              <a:avLst/>
              <a:gdLst/>
              <a:ahLst/>
              <a:cxnLst/>
              <a:rect l="l" t="t" r="r" b="b"/>
              <a:pathLst>
                <a:path w="1" h="1" fill="none" extrusionOk="0">
                  <a:moveTo>
                    <a:pt x="1" y="1"/>
                  </a:moveTo>
                  <a:close/>
                </a:path>
              </a:pathLst>
            </a:custGeom>
            <a:noFill/>
            <a:ln w="1905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0" name="Google Shape;970;p16"/>
            <p:cNvSpPr/>
            <p:nvPr/>
          </p:nvSpPr>
          <p:spPr>
            <a:xfrm>
              <a:off x="4221700" y="1485900"/>
              <a:ext cx="702272" cy="2970634"/>
            </a:xfrm>
            <a:custGeom>
              <a:avLst/>
              <a:gdLst/>
              <a:ahLst/>
              <a:cxnLst/>
              <a:rect l="l" t="t" r="r" b="b"/>
              <a:pathLst>
                <a:path w="71351" h="301817" extrusionOk="0">
                  <a:moveTo>
                    <a:pt x="0" y="1"/>
                  </a:moveTo>
                  <a:lnTo>
                    <a:pt x="0" y="301817"/>
                  </a:lnTo>
                  <a:lnTo>
                    <a:pt x="71351" y="301817"/>
                  </a:lnTo>
                  <a:lnTo>
                    <a:pt x="71351" y="1"/>
                  </a:lnTo>
                  <a:close/>
                </a:path>
              </a:pathLst>
            </a:custGeom>
            <a:solidFill>
              <a:srgbClr val="59595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1" name="Google Shape;971;p16"/>
            <p:cNvSpPr/>
            <p:nvPr/>
          </p:nvSpPr>
          <p:spPr>
            <a:xfrm>
              <a:off x="4221700" y="1485900"/>
              <a:ext cx="702272" cy="40069"/>
            </a:xfrm>
            <a:custGeom>
              <a:avLst/>
              <a:gdLst/>
              <a:ahLst/>
              <a:cxnLst/>
              <a:rect l="l" t="t" r="r" b="b"/>
              <a:pathLst>
                <a:path w="71351" h="4071" extrusionOk="0">
                  <a:moveTo>
                    <a:pt x="0" y="1"/>
                  </a:moveTo>
                  <a:lnTo>
                    <a:pt x="0" y="4070"/>
                  </a:lnTo>
                  <a:lnTo>
                    <a:pt x="71351" y="4070"/>
                  </a:lnTo>
                  <a:lnTo>
                    <a:pt x="71351" y="1"/>
                  </a:lnTo>
                  <a:close/>
                </a:path>
              </a:pathLst>
            </a:custGeom>
            <a:solidFill>
              <a:srgbClr val="EEEEE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2" name="Google Shape;972;p16"/>
            <p:cNvSpPr/>
            <p:nvPr/>
          </p:nvSpPr>
          <p:spPr>
            <a:xfrm>
              <a:off x="4221700" y="1525962"/>
              <a:ext cx="702272" cy="11171"/>
            </a:xfrm>
            <a:custGeom>
              <a:avLst/>
              <a:gdLst/>
              <a:ahLst/>
              <a:cxnLst/>
              <a:rect l="l" t="t" r="r" b="b"/>
              <a:pathLst>
                <a:path w="71351" h="1135" extrusionOk="0">
                  <a:moveTo>
                    <a:pt x="0" y="0"/>
                  </a:moveTo>
                  <a:lnTo>
                    <a:pt x="0" y="1134"/>
                  </a:lnTo>
                  <a:lnTo>
                    <a:pt x="71351" y="1134"/>
                  </a:lnTo>
                  <a:lnTo>
                    <a:pt x="71351" y="0"/>
                  </a:lnTo>
                  <a:close/>
                </a:path>
              </a:pathLst>
            </a:custGeom>
            <a:solidFill>
              <a:srgbClr val="59595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3" name="Google Shape;973;p16"/>
            <p:cNvSpPr/>
            <p:nvPr/>
          </p:nvSpPr>
          <p:spPr>
            <a:xfrm>
              <a:off x="4266025" y="1720339"/>
              <a:ext cx="613631" cy="13140"/>
            </a:xfrm>
            <a:custGeom>
              <a:avLst/>
              <a:gdLst/>
              <a:ahLst/>
              <a:cxnLst/>
              <a:rect l="l" t="t" r="r" b="b"/>
              <a:pathLst>
                <a:path w="62345" h="1335" extrusionOk="0">
                  <a:moveTo>
                    <a:pt x="0" y="1"/>
                  </a:moveTo>
                  <a:lnTo>
                    <a:pt x="0" y="1335"/>
                  </a:lnTo>
                  <a:lnTo>
                    <a:pt x="62345" y="1335"/>
                  </a:lnTo>
                  <a:lnTo>
                    <a:pt x="62345" y="1"/>
                  </a:lnTo>
                  <a:close/>
                </a:path>
              </a:pathLst>
            </a:custGeom>
            <a:solidFill>
              <a:srgbClr val="59595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4" name="Google Shape;974;p16"/>
            <p:cNvSpPr/>
            <p:nvPr/>
          </p:nvSpPr>
          <p:spPr>
            <a:xfrm>
              <a:off x="4266025" y="1584737"/>
              <a:ext cx="613631" cy="142825"/>
            </a:xfrm>
            <a:custGeom>
              <a:avLst/>
              <a:gdLst/>
              <a:ahLst/>
              <a:cxnLst/>
              <a:rect l="l" t="t" r="r" b="b"/>
              <a:pathLst>
                <a:path w="62345" h="14511" extrusionOk="0">
                  <a:moveTo>
                    <a:pt x="0" y="0"/>
                  </a:moveTo>
                  <a:lnTo>
                    <a:pt x="0" y="14510"/>
                  </a:lnTo>
                  <a:lnTo>
                    <a:pt x="62345" y="14510"/>
                  </a:lnTo>
                  <a:lnTo>
                    <a:pt x="62345" y="0"/>
                  </a:lnTo>
                  <a:close/>
                </a:path>
              </a:pathLst>
            </a:custGeom>
            <a:solidFill>
              <a:srgbClr val="EEEEE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5" name="Google Shape;975;p16"/>
            <p:cNvSpPr/>
            <p:nvPr/>
          </p:nvSpPr>
          <p:spPr>
            <a:xfrm>
              <a:off x="4281459" y="1601146"/>
              <a:ext cx="82086" cy="108356"/>
            </a:xfrm>
            <a:custGeom>
              <a:avLst/>
              <a:gdLst/>
              <a:ahLst/>
              <a:cxnLst/>
              <a:rect l="l" t="t" r="r" b="b"/>
              <a:pathLst>
                <a:path w="8340" h="11009" extrusionOk="0">
                  <a:moveTo>
                    <a:pt x="0" y="1"/>
                  </a:moveTo>
                  <a:lnTo>
                    <a:pt x="0" y="11009"/>
                  </a:lnTo>
                  <a:lnTo>
                    <a:pt x="8339" y="11009"/>
                  </a:lnTo>
                  <a:lnTo>
                    <a:pt x="8339" y="1"/>
                  </a:lnTo>
                  <a:close/>
                </a:path>
              </a:pathLst>
            </a:custGeom>
            <a:solidFill>
              <a:srgbClr val="EEC54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6" name="Google Shape;976;p16"/>
            <p:cNvSpPr/>
            <p:nvPr/>
          </p:nvSpPr>
          <p:spPr>
            <a:xfrm>
              <a:off x="4381596" y="1601146"/>
              <a:ext cx="82096" cy="108356"/>
            </a:xfrm>
            <a:custGeom>
              <a:avLst/>
              <a:gdLst/>
              <a:ahLst/>
              <a:cxnLst/>
              <a:rect l="l" t="t" r="r" b="b"/>
              <a:pathLst>
                <a:path w="8341" h="11009" extrusionOk="0">
                  <a:moveTo>
                    <a:pt x="1" y="1"/>
                  </a:moveTo>
                  <a:lnTo>
                    <a:pt x="1" y="11009"/>
                  </a:lnTo>
                  <a:lnTo>
                    <a:pt x="8340" y="11009"/>
                  </a:lnTo>
                  <a:lnTo>
                    <a:pt x="8340" y="1"/>
                  </a:lnTo>
                  <a:close/>
                </a:path>
              </a:pathLst>
            </a:custGeom>
            <a:solidFill>
              <a:srgbClr val="EEC54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7" name="Google Shape;977;p16"/>
            <p:cNvSpPr/>
            <p:nvPr/>
          </p:nvSpPr>
          <p:spPr>
            <a:xfrm>
              <a:off x="4481742" y="1601146"/>
              <a:ext cx="82096" cy="108356"/>
            </a:xfrm>
            <a:custGeom>
              <a:avLst/>
              <a:gdLst/>
              <a:ahLst/>
              <a:cxnLst/>
              <a:rect l="l" t="t" r="r" b="b"/>
              <a:pathLst>
                <a:path w="8341" h="11009" extrusionOk="0">
                  <a:moveTo>
                    <a:pt x="1" y="1"/>
                  </a:moveTo>
                  <a:lnTo>
                    <a:pt x="1" y="11009"/>
                  </a:lnTo>
                  <a:lnTo>
                    <a:pt x="8340" y="11009"/>
                  </a:lnTo>
                  <a:lnTo>
                    <a:pt x="8340" y="1"/>
                  </a:lnTo>
                  <a:close/>
                </a:path>
              </a:pathLst>
            </a:custGeom>
            <a:solidFill>
              <a:srgbClr val="EEC54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8" name="Google Shape;978;p16"/>
            <p:cNvSpPr/>
            <p:nvPr/>
          </p:nvSpPr>
          <p:spPr>
            <a:xfrm>
              <a:off x="4581888" y="1601146"/>
              <a:ext cx="82096" cy="108356"/>
            </a:xfrm>
            <a:custGeom>
              <a:avLst/>
              <a:gdLst/>
              <a:ahLst/>
              <a:cxnLst/>
              <a:rect l="l" t="t" r="r" b="b"/>
              <a:pathLst>
                <a:path w="8341" h="11009" extrusionOk="0">
                  <a:moveTo>
                    <a:pt x="1" y="1"/>
                  </a:moveTo>
                  <a:lnTo>
                    <a:pt x="1" y="11009"/>
                  </a:lnTo>
                  <a:lnTo>
                    <a:pt x="8340" y="11009"/>
                  </a:lnTo>
                  <a:lnTo>
                    <a:pt x="8340" y="1"/>
                  </a:lnTo>
                  <a:close/>
                </a:path>
              </a:pathLst>
            </a:custGeom>
            <a:solidFill>
              <a:srgbClr val="EEC54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9" name="Google Shape;979;p16"/>
            <p:cNvSpPr/>
            <p:nvPr/>
          </p:nvSpPr>
          <p:spPr>
            <a:xfrm>
              <a:off x="4682035" y="1601146"/>
              <a:ext cx="82086" cy="108356"/>
            </a:xfrm>
            <a:custGeom>
              <a:avLst/>
              <a:gdLst/>
              <a:ahLst/>
              <a:cxnLst/>
              <a:rect l="l" t="t" r="r" b="b"/>
              <a:pathLst>
                <a:path w="8340" h="11009" extrusionOk="0">
                  <a:moveTo>
                    <a:pt x="1" y="1"/>
                  </a:moveTo>
                  <a:lnTo>
                    <a:pt x="1" y="11009"/>
                  </a:lnTo>
                  <a:lnTo>
                    <a:pt x="8340" y="11009"/>
                  </a:lnTo>
                  <a:lnTo>
                    <a:pt x="8340" y="1"/>
                  </a:lnTo>
                  <a:close/>
                </a:path>
              </a:pathLst>
            </a:custGeom>
            <a:solidFill>
              <a:srgbClr val="EEC54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0" name="Google Shape;980;p16"/>
            <p:cNvSpPr/>
            <p:nvPr/>
          </p:nvSpPr>
          <p:spPr>
            <a:xfrm>
              <a:off x="4782181" y="1601146"/>
              <a:ext cx="82086" cy="108356"/>
            </a:xfrm>
            <a:custGeom>
              <a:avLst/>
              <a:gdLst/>
              <a:ahLst/>
              <a:cxnLst/>
              <a:rect l="l" t="t" r="r" b="b"/>
              <a:pathLst>
                <a:path w="8340" h="11009" extrusionOk="0">
                  <a:moveTo>
                    <a:pt x="1" y="1"/>
                  </a:moveTo>
                  <a:lnTo>
                    <a:pt x="1" y="11009"/>
                  </a:lnTo>
                  <a:lnTo>
                    <a:pt x="8340" y="11009"/>
                  </a:lnTo>
                  <a:lnTo>
                    <a:pt x="8340" y="1"/>
                  </a:lnTo>
                  <a:close/>
                </a:path>
              </a:pathLst>
            </a:custGeom>
            <a:solidFill>
              <a:srgbClr val="EEC54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1" name="Google Shape;981;p16"/>
            <p:cNvSpPr/>
            <p:nvPr/>
          </p:nvSpPr>
          <p:spPr>
            <a:xfrm>
              <a:off x="4266025" y="1916360"/>
              <a:ext cx="613631" cy="13150"/>
            </a:xfrm>
            <a:custGeom>
              <a:avLst/>
              <a:gdLst/>
              <a:ahLst/>
              <a:cxnLst/>
              <a:rect l="l" t="t" r="r" b="b"/>
              <a:pathLst>
                <a:path w="62345" h="1336" extrusionOk="0">
                  <a:moveTo>
                    <a:pt x="0" y="1"/>
                  </a:moveTo>
                  <a:lnTo>
                    <a:pt x="0" y="1335"/>
                  </a:lnTo>
                  <a:lnTo>
                    <a:pt x="62345" y="1335"/>
                  </a:lnTo>
                  <a:lnTo>
                    <a:pt x="62345" y="1"/>
                  </a:lnTo>
                  <a:close/>
                </a:path>
              </a:pathLst>
            </a:custGeom>
            <a:solidFill>
              <a:srgbClr val="59595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2" name="Google Shape;982;p16"/>
            <p:cNvSpPr/>
            <p:nvPr/>
          </p:nvSpPr>
          <p:spPr>
            <a:xfrm>
              <a:off x="4266025" y="1781083"/>
              <a:ext cx="613631" cy="142825"/>
            </a:xfrm>
            <a:custGeom>
              <a:avLst/>
              <a:gdLst/>
              <a:ahLst/>
              <a:cxnLst/>
              <a:rect l="l" t="t" r="r" b="b"/>
              <a:pathLst>
                <a:path w="62345" h="14511" extrusionOk="0">
                  <a:moveTo>
                    <a:pt x="0" y="1"/>
                  </a:moveTo>
                  <a:lnTo>
                    <a:pt x="0" y="14511"/>
                  </a:lnTo>
                  <a:lnTo>
                    <a:pt x="62345" y="14511"/>
                  </a:lnTo>
                  <a:lnTo>
                    <a:pt x="62345" y="1"/>
                  </a:lnTo>
                  <a:close/>
                </a:path>
              </a:pathLst>
            </a:custGeom>
            <a:solidFill>
              <a:srgbClr val="EEEEE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3" name="Google Shape;983;p16"/>
            <p:cNvSpPr/>
            <p:nvPr/>
          </p:nvSpPr>
          <p:spPr>
            <a:xfrm>
              <a:off x="4281459" y="1797501"/>
              <a:ext cx="82086" cy="108356"/>
            </a:xfrm>
            <a:custGeom>
              <a:avLst/>
              <a:gdLst/>
              <a:ahLst/>
              <a:cxnLst/>
              <a:rect l="l" t="t" r="r" b="b"/>
              <a:pathLst>
                <a:path w="8340" h="11009" extrusionOk="0">
                  <a:moveTo>
                    <a:pt x="0" y="1"/>
                  </a:moveTo>
                  <a:lnTo>
                    <a:pt x="0" y="11008"/>
                  </a:lnTo>
                  <a:lnTo>
                    <a:pt x="8339" y="11008"/>
                  </a:lnTo>
                  <a:lnTo>
                    <a:pt x="8339" y="1"/>
                  </a:lnTo>
                  <a:close/>
                </a:path>
              </a:pathLst>
            </a:custGeom>
            <a:solidFill>
              <a:srgbClr val="EEC54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4" name="Google Shape;984;p16"/>
            <p:cNvSpPr/>
            <p:nvPr/>
          </p:nvSpPr>
          <p:spPr>
            <a:xfrm>
              <a:off x="4381596" y="1797501"/>
              <a:ext cx="82096" cy="108356"/>
            </a:xfrm>
            <a:custGeom>
              <a:avLst/>
              <a:gdLst/>
              <a:ahLst/>
              <a:cxnLst/>
              <a:rect l="l" t="t" r="r" b="b"/>
              <a:pathLst>
                <a:path w="8341" h="11009" extrusionOk="0">
                  <a:moveTo>
                    <a:pt x="1" y="1"/>
                  </a:moveTo>
                  <a:lnTo>
                    <a:pt x="1" y="11008"/>
                  </a:lnTo>
                  <a:lnTo>
                    <a:pt x="8340" y="11008"/>
                  </a:lnTo>
                  <a:lnTo>
                    <a:pt x="8340" y="1"/>
                  </a:lnTo>
                  <a:close/>
                </a:path>
              </a:pathLst>
            </a:custGeom>
            <a:solidFill>
              <a:srgbClr val="EEC54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5" name="Google Shape;985;p16"/>
            <p:cNvSpPr/>
            <p:nvPr/>
          </p:nvSpPr>
          <p:spPr>
            <a:xfrm>
              <a:off x="4481742" y="1797501"/>
              <a:ext cx="82096" cy="108356"/>
            </a:xfrm>
            <a:custGeom>
              <a:avLst/>
              <a:gdLst/>
              <a:ahLst/>
              <a:cxnLst/>
              <a:rect l="l" t="t" r="r" b="b"/>
              <a:pathLst>
                <a:path w="8341" h="11009" extrusionOk="0">
                  <a:moveTo>
                    <a:pt x="1" y="1"/>
                  </a:moveTo>
                  <a:lnTo>
                    <a:pt x="1" y="11008"/>
                  </a:lnTo>
                  <a:lnTo>
                    <a:pt x="8340" y="11008"/>
                  </a:lnTo>
                  <a:lnTo>
                    <a:pt x="8340" y="1"/>
                  </a:lnTo>
                  <a:close/>
                </a:path>
              </a:pathLst>
            </a:custGeom>
            <a:solidFill>
              <a:srgbClr val="EEC54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6" name="Google Shape;986;p16"/>
            <p:cNvSpPr/>
            <p:nvPr/>
          </p:nvSpPr>
          <p:spPr>
            <a:xfrm>
              <a:off x="4581888" y="1797501"/>
              <a:ext cx="82096" cy="108356"/>
            </a:xfrm>
            <a:custGeom>
              <a:avLst/>
              <a:gdLst/>
              <a:ahLst/>
              <a:cxnLst/>
              <a:rect l="l" t="t" r="r" b="b"/>
              <a:pathLst>
                <a:path w="8341" h="11009" extrusionOk="0">
                  <a:moveTo>
                    <a:pt x="1" y="1"/>
                  </a:moveTo>
                  <a:lnTo>
                    <a:pt x="1" y="11008"/>
                  </a:lnTo>
                  <a:lnTo>
                    <a:pt x="8340" y="11008"/>
                  </a:lnTo>
                  <a:lnTo>
                    <a:pt x="8340" y="1"/>
                  </a:lnTo>
                  <a:close/>
                </a:path>
              </a:pathLst>
            </a:custGeom>
            <a:solidFill>
              <a:srgbClr val="EEC54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7" name="Google Shape;987;p16"/>
            <p:cNvSpPr/>
            <p:nvPr/>
          </p:nvSpPr>
          <p:spPr>
            <a:xfrm>
              <a:off x="4682035" y="1797501"/>
              <a:ext cx="82086" cy="108356"/>
            </a:xfrm>
            <a:custGeom>
              <a:avLst/>
              <a:gdLst/>
              <a:ahLst/>
              <a:cxnLst/>
              <a:rect l="l" t="t" r="r" b="b"/>
              <a:pathLst>
                <a:path w="8340" h="11009" extrusionOk="0">
                  <a:moveTo>
                    <a:pt x="1" y="1"/>
                  </a:moveTo>
                  <a:lnTo>
                    <a:pt x="1" y="11008"/>
                  </a:lnTo>
                  <a:lnTo>
                    <a:pt x="8340" y="11008"/>
                  </a:lnTo>
                  <a:lnTo>
                    <a:pt x="8340" y="1"/>
                  </a:lnTo>
                  <a:close/>
                </a:path>
              </a:pathLst>
            </a:custGeom>
            <a:solidFill>
              <a:srgbClr val="EEC54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8" name="Google Shape;988;p16"/>
            <p:cNvSpPr/>
            <p:nvPr/>
          </p:nvSpPr>
          <p:spPr>
            <a:xfrm>
              <a:off x="4782181" y="1797501"/>
              <a:ext cx="82086" cy="108356"/>
            </a:xfrm>
            <a:custGeom>
              <a:avLst/>
              <a:gdLst/>
              <a:ahLst/>
              <a:cxnLst/>
              <a:rect l="l" t="t" r="r" b="b"/>
              <a:pathLst>
                <a:path w="8340" h="11009" extrusionOk="0">
                  <a:moveTo>
                    <a:pt x="1" y="1"/>
                  </a:moveTo>
                  <a:lnTo>
                    <a:pt x="1" y="11008"/>
                  </a:lnTo>
                  <a:lnTo>
                    <a:pt x="8340" y="11008"/>
                  </a:lnTo>
                  <a:lnTo>
                    <a:pt x="8340" y="1"/>
                  </a:lnTo>
                  <a:close/>
                </a:path>
              </a:pathLst>
            </a:custGeom>
            <a:solidFill>
              <a:srgbClr val="EEC54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9" name="Google Shape;989;p16"/>
            <p:cNvSpPr/>
            <p:nvPr/>
          </p:nvSpPr>
          <p:spPr>
            <a:xfrm>
              <a:off x="4682035" y="1797501"/>
              <a:ext cx="63376" cy="64685"/>
            </a:xfrm>
            <a:custGeom>
              <a:avLst/>
              <a:gdLst/>
              <a:ahLst/>
              <a:cxnLst/>
              <a:rect l="l" t="t" r="r" b="b"/>
              <a:pathLst>
                <a:path w="6439" h="6572" extrusionOk="0">
                  <a:moveTo>
                    <a:pt x="1" y="1"/>
                  </a:moveTo>
                  <a:lnTo>
                    <a:pt x="1" y="6572"/>
                  </a:lnTo>
                  <a:cubicBezTo>
                    <a:pt x="3403" y="6138"/>
                    <a:pt x="6072" y="3403"/>
                    <a:pt x="6439" y="1"/>
                  </a:cubicBezTo>
                  <a:close/>
                </a:path>
              </a:pathLst>
            </a:custGeom>
            <a:solidFill>
              <a:srgbClr val="EEC54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0" name="Google Shape;990;p16"/>
            <p:cNvSpPr/>
            <p:nvPr/>
          </p:nvSpPr>
          <p:spPr>
            <a:xfrm>
              <a:off x="4782181" y="1797501"/>
              <a:ext cx="63376" cy="64685"/>
            </a:xfrm>
            <a:custGeom>
              <a:avLst/>
              <a:gdLst/>
              <a:ahLst/>
              <a:cxnLst/>
              <a:rect l="l" t="t" r="r" b="b"/>
              <a:pathLst>
                <a:path w="6439" h="6572" extrusionOk="0">
                  <a:moveTo>
                    <a:pt x="1" y="1"/>
                  </a:moveTo>
                  <a:lnTo>
                    <a:pt x="1" y="6572"/>
                  </a:lnTo>
                  <a:cubicBezTo>
                    <a:pt x="3403" y="6138"/>
                    <a:pt x="6072" y="3403"/>
                    <a:pt x="6439" y="1"/>
                  </a:cubicBezTo>
                  <a:close/>
                </a:path>
              </a:pathLst>
            </a:custGeom>
            <a:solidFill>
              <a:srgbClr val="EEC54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1" name="Google Shape;991;p16"/>
            <p:cNvSpPr/>
            <p:nvPr/>
          </p:nvSpPr>
          <p:spPr>
            <a:xfrm>
              <a:off x="4266025" y="2112715"/>
              <a:ext cx="613631" cy="13140"/>
            </a:xfrm>
            <a:custGeom>
              <a:avLst/>
              <a:gdLst/>
              <a:ahLst/>
              <a:cxnLst/>
              <a:rect l="l" t="t" r="r" b="b"/>
              <a:pathLst>
                <a:path w="62345" h="1335" extrusionOk="0">
                  <a:moveTo>
                    <a:pt x="0" y="0"/>
                  </a:moveTo>
                  <a:lnTo>
                    <a:pt x="0" y="1335"/>
                  </a:lnTo>
                  <a:lnTo>
                    <a:pt x="62345" y="1335"/>
                  </a:lnTo>
                  <a:lnTo>
                    <a:pt x="62345" y="0"/>
                  </a:lnTo>
                  <a:close/>
                </a:path>
              </a:pathLst>
            </a:custGeom>
            <a:solidFill>
              <a:srgbClr val="59595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2" name="Google Shape;992;p16"/>
            <p:cNvSpPr/>
            <p:nvPr/>
          </p:nvSpPr>
          <p:spPr>
            <a:xfrm>
              <a:off x="4266025" y="1977103"/>
              <a:ext cx="613631" cy="142834"/>
            </a:xfrm>
            <a:custGeom>
              <a:avLst/>
              <a:gdLst/>
              <a:ahLst/>
              <a:cxnLst/>
              <a:rect l="l" t="t" r="r" b="b"/>
              <a:pathLst>
                <a:path w="62345" h="14512" extrusionOk="0">
                  <a:moveTo>
                    <a:pt x="0" y="1"/>
                  </a:moveTo>
                  <a:lnTo>
                    <a:pt x="0" y="14511"/>
                  </a:lnTo>
                  <a:lnTo>
                    <a:pt x="62345" y="14511"/>
                  </a:lnTo>
                  <a:lnTo>
                    <a:pt x="62345" y="1"/>
                  </a:lnTo>
                  <a:close/>
                </a:path>
              </a:pathLst>
            </a:custGeom>
            <a:solidFill>
              <a:srgbClr val="EEEEE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3" name="Google Shape;993;p16"/>
            <p:cNvSpPr/>
            <p:nvPr/>
          </p:nvSpPr>
          <p:spPr>
            <a:xfrm>
              <a:off x="4281459" y="1993522"/>
              <a:ext cx="82086" cy="108356"/>
            </a:xfrm>
            <a:custGeom>
              <a:avLst/>
              <a:gdLst/>
              <a:ahLst/>
              <a:cxnLst/>
              <a:rect l="l" t="t" r="r" b="b"/>
              <a:pathLst>
                <a:path w="8340" h="11009" extrusionOk="0">
                  <a:moveTo>
                    <a:pt x="0" y="1"/>
                  </a:moveTo>
                  <a:lnTo>
                    <a:pt x="0" y="11009"/>
                  </a:lnTo>
                  <a:lnTo>
                    <a:pt x="8339" y="11009"/>
                  </a:lnTo>
                  <a:lnTo>
                    <a:pt x="8339" y="1"/>
                  </a:lnTo>
                  <a:close/>
                </a:path>
              </a:pathLst>
            </a:custGeom>
            <a:solidFill>
              <a:srgbClr val="EEC54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4" name="Google Shape;994;p16"/>
            <p:cNvSpPr/>
            <p:nvPr/>
          </p:nvSpPr>
          <p:spPr>
            <a:xfrm>
              <a:off x="4381596" y="1993522"/>
              <a:ext cx="82096" cy="108356"/>
            </a:xfrm>
            <a:custGeom>
              <a:avLst/>
              <a:gdLst/>
              <a:ahLst/>
              <a:cxnLst/>
              <a:rect l="l" t="t" r="r" b="b"/>
              <a:pathLst>
                <a:path w="8341" h="11009" extrusionOk="0">
                  <a:moveTo>
                    <a:pt x="1" y="1"/>
                  </a:moveTo>
                  <a:lnTo>
                    <a:pt x="1" y="11009"/>
                  </a:lnTo>
                  <a:lnTo>
                    <a:pt x="8340" y="11009"/>
                  </a:lnTo>
                  <a:lnTo>
                    <a:pt x="8340" y="1"/>
                  </a:lnTo>
                  <a:close/>
                </a:path>
              </a:pathLst>
            </a:custGeom>
            <a:solidFill>
              <a:srgbClr val="EEC54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5" name="Google Shape;995;p16"/>
            <p:cNvSpPr/>
            <p:nvPr/>
          </p:nvSpPr>
          <p:spPr>
            <a:xfrm>
              <a:off x="4481742" y="1993522"/>
              <a:ext cx="82096" cy="108356"/>
            </a:xfrm>
            <a:custGeom>
              <a:avLst/>
              <a:gdLst/>
              <a:ahLst/>
              <a:cxnLst/>
              <a:rect l="l" t="t" r="r" b="b"/>
              <a:pathLst>
                <a:path w="8341" h="11009" extrusionOk="0">
                  <a:moveTo>
                    <a:pt x="1" y="1"/>
                  </a:moveTo>
                  <a:lnTo>
                    <a:pt x="1" y="11009"/>
                  </a:lnTo>
                  <a:lnTo>
                    <a:pt x="8340" y="11009"/>
                  </a:lnTo>
                  <a:lnTo>
                    <a:pt x="8340" y="1"/>
                  </a:lnTo>
                  <a:close/>
                </a:path>
              </a:pathLst>
            </a:custGeom>
            <a:solidFill>
              <a:srgbClr val="EEC54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6" name="Google Shape;996;p16"/>
            <p:cNvSpPr/>
            <p:nvPr/>
          </p:nvSpPr>
          <p:spPr>
            <a:xfrm>
              <a:off x="4581888" y="1993522"/>
              <a:ext cx="82096" cy="108356"/>
            </a:xfrm>
            <a:custGeom>
              <a:avLst/>
              <a:gdLst/>
              <a:ahLst/>
              <a:cxnLst/>
              <a:rect l="l" t="t" r="r" b="b"/>
              <a:pathLst>
                <a:path w="8341" h="11009" extrusionOk="0">
                  <a:moveTo>
                    <a:pt x="1" y="1"/>
                  </a:moveTo>
                  <a:lnTo>
                    <a:pt x="1" y="11009"/>
                  </a:lnTo>
                  <a:lnTo>
                    <a:pt x="8340" y="11009"/>
                  </a:lnTo>
                  <a:lnTo>
                    <a:pt x="8340" y="1"/>
                  </a:lnTo>
                  <a:close/>
                </a:path>
              </a:pathLst>
            </a:custGeom>
            <a:solidFill>
              <a:srgbClr val="EEC54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7" name="Google Shape;997;p16"/>
            <p:cNvSpPr/>
            <p:nvPr/>
          </p:nvSpPr>
          <p:spPr>
            <a:xfrm>
              <a:off x="4682035" y="1993522"/>
              <a:ext cx="82086" cy="108356"/>
            </a:xfrm>
            <a:custGeom>
              <a:avLst/>
              <a:gdLst/>
              <a:ahLst/>
              <a:cxnLst/>
              <a:rect l="l" t="t" r="r" b="b"/>
              <a:pathLst>
                <a:path w="8340" h="11009" extrusionOk="0">
                  <a:moveTo>
                    <a:pt x="1" y="1"/>
                  </a:moveTo>
                  <a:lnTo>
                    <a:pt x="1" y="11009"/>
                  </a:lnTo>
                  <a:lnTo>
                    <a:pt x="8340" y="11009"/>
                  </a:lnTo>
                  <a:lnTo>
                    <a:pt x="8340" y="1"/>
                  </a:lnTo>
                  <a:close/>
                </a:path>
              </a:pathLst>
            </a:custGeom>
            <a:solidFill>
              <a:srgbClr val="EEC54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8" name="Google Shape;998;p16"/>
            <p:cNvSpPr/>
            <p:nvPr/>
          </p:nvSpPr>
          <p:spPr>
            <a:xfrm>
              <a:off x="4782181" y="1993522"/>
              <a:ext cx="82086" cy="108356"/>
            </a:xfrm>
            <a:custGeom>
              <a:avLst/>
              <a:gdLst/>
              <a:ahLst/>
              <a:cxnLst/>
              <a:rect l="l" t="t" r="r" b="b"/>
              <a:pathLst>
                <a:path w="8340" h="11009" extrusionOk="0">
                  <a:moveTo>
                    <a:pt x="1" y="1"/>
                  </a:moveTo>
                  <a:lnTo>
                    <a:pt x="1" y="11009"/>
                  </a:lnTo>
                  <a:lnTo>
                    <a:pt x="8340" y="11009"/>
                  </a:lnTo>
                  <a:lnTo>
                    <a:pt x="8340" y="1"/>
                  </a:lnTo>
                  <a:close/>
                </a:path>
              </a:pathLst>
            </a:custGeom>
            <a:solidFill>
              <a:srgbClr val="EEC54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9" name="Google Shape;999;p16"/>
            <p:cNvSpPr/>
            <p:nvPr/>
          </p:nvSpPr>
          <p:spPr>
            <a:xfrm>
              <a:off x="4682035" y="1993522"/>
              <a:ext cx="63376" cy="65020"/>
            </a:xfrm>
            <a:custGeom>
              <a:avLst/>
              <a:gdLst/>
              <a:ahLst/>
              <a:cxnLst/>
              <a:rect l="l" t="t" r="r" b="b"/>
              <a:pathLst>
                <a:path w="6439" h="6606" extrusionOk="0">
                  <a:moveTo>
                    <a:pt x="1" y="1"/>
                  </a:moveTo>
                  <a:lnTo>
                    <a:pt x="1" y="6606"/>
                  </a:lnTo>
                  <a:cubicBezTo>
                    <a:pt x="3403" y="6139"/>
                    <a:pt x="6072" y="3437"/>
                    <a:pt x="6439" y="1"/>
                  </a:cubicBezTo>
                  <a:close/>
                </a:path>
              </a:pathLst>
            </a:custGeom>
            <a:solidFill>
              <a:srgbClr val="EEC54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0" name="Google Shape;1000;p16"/>
            <p:cNvSpPr/>
            <p:nvPr/>
          </p:nvSpPr>
          <p:spPr>
            <a:xfrm>
              <a:off x="4782181" y="1993522"/>
              <a:ext cx="63376" cy="65020"/>
            </a:xfrm>
            <a:custGeom>
              <a:avLst/>
              <a:gdLst/>
              <a:ahLst/>
              <a:cxnLst/>
              <a:rect l="l" t="t" r="r" b="b"/>
              <a:pathLst>
                <a:path w="6439" h="6606" extrusionOk="0">
                  <a:moveTo>
                    <a:pt x="1" y="1"/>
                  </a:moveTo>
                  <a:lnTo>
                    <a:pt x="1" y="6606"/>
                  </a:lnTo>
                  <a:cubicBezTo>
                    <a:pt x="3403" y="6139"/>
                    <a:pt x="6072" y="3437"/>
                    <a:pt x="6439" y="1"/>
                  </a:cubicBezTo>
                  <a:close/>
                </a:path>
              </a:pathLst>
            </a:custGeom>
            <a:solidFill>
              <a:srgbClr val="EEC54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1" name="Google Shape;1001;p16"/>
            <p:cNvSpPr/>
            <p:nvPr/>
          </p:nvSpPr>
          <p:spPr>
            <a:xfrm>
              <a:off x="4266025" y="2308736"/>
              <a:ext cx="613631" cy="13140"/>
            </a:xfrm>
            <a:custGeom>
              <a:avLst/>
              <a:gdLst/>
              <a:ahLst/>
              <a:cxnLst/>
              <a:rect l="l" t="t" r="r" b="b"/>
              <a:pathLst>
                <a:path w="62345" h="1335" extrusionOk="0">
                  <a:moveTo>
                    <a:pt x="0" y="1"/>
                  </a:moveTo>
                  <a:lnTo>
                    <a:pt x="0" y="1335"/>
                  </a:lnTo>
                  <a:lnTo>
                    <a:pt x="62345" y="1335"/>
                  </a:lnTo>
                  <a:lnTo>
                    <a:pt x="62345" y="1"/>
                  </a:lnTo>
                  <a:close/>
                </a:path>
              </a:pathLst>
            </a:custGeom>
            <a:solidFill>
              <a:srgbClr val="59595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2" name="Google Shape;1002;p16"/>
            <p:cNvSpPr/>
            <p:nvPr/>
          </p:nvSpPr>
          <p:spPr>
            <a:xfrm>
              <a:off x="4266025" y="2173134"/>
              <a:ext cx="613631" cy="142825"/>
            </a:xfrm>
            <a:custGeom>
              <a:avLst/>
              <a:gdLst/>
              <a:ahLst/>
              <a:cxnLst/>
              <a:rect l="l" t="t" r="r" b="b"/>
              <a:pathLst>
                <a:path w="62345" h="14511" extrusionOk="0">
                  <a:moveTo>
                    <a:pt x="0" y="0"/>
                  </a:moveTo>
                  <a:lnTo>
                    <a:pt x="0" y="14511"/>
                  </a:lnTo>
                  <a:lnTo>
                    <a:pt x="62345" y="14511"/>
                  </a:lnTo>
                  <a:lnTo>
                    <a:pt x="62345" y="0"/>
                  </a:lnTo>
                  <a:close/>
                </a:path>
              </a:pathLst>
            </a:custGeom>
            <a:solidFill>
              <a:srgbClr val="EEEEE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3" name="Google Shape;1003;p16"/>
            <p:cNvSpPr/>
            <p:nvPr/>
          </p:nvSpPr>
          <p:spPr>
            <a:xfrm>
              <a:off x="4281459" y="2189878"/>
              <a:ext cx="82086" cy="108356"/>
            </a:xfrm>
            <a:custGeom>
              <a:avLst/>
              <a:gdLst/>
              <a:ahLst/>
              <a:cxnLst/>
              <a:rect l="l" t="t" r="r" b="b"/>
              <a:pathLst>
                <a:path w="8340" h="11009" extrusionOk="0">
                  <a:moveTo>
                    <a:pt x="0" y="0"/>
                  </a:moveTo>
                  <a:lnTo>
                    <a:pt x="0" y="11008"/>
                  </a:lnTo>
                  <a:lnTo>
                    <a:pt x="8339" y="11008"/>
                  </a:lnTo>
                  <a:lnTo>
                    <a:pt x="8339" y="0"/>
                  </a:lnTo>
                  <a:close/>
                </a:path>
              </a:pathLst>
            </a:custGeom>
            <a:solidFill>
              <a:srgbClr val="EEC54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4" name="Google Shape;1004;p16"/>
            <p:cNvSpPr/>
            <p:nvPr/>
          </p:nvSpPr>
          <p:spPr>
            <a:xfrm>
              <a:off x="4381596" y="2189553"/>
              <a:ext cx="82096" cy="108346"/>
            </a:xfrm>
            <a:custGeom>
              <a:avLst/>
              <a:gdLst/>
              <a:ahLst/>
              <a:cxnLst/>
              <a:rect l="l" t="t" r="r" b="b"/>
              <a:pathLst>
                <a:path w="8341" h="11008" extrusionOk="0">
                  <a:moveTo>
                    <a:pt x="1" y="0"/>
                  </a:moveTo>
                  <a:lnTo>
                    <a:pt x="1" y="11008"/>
                  </a:lnTo>
                  <a:lnTo>
                    <a:pt x="8340" y="11008"/>
                  </a:lnTo>
                  <a:lnTo>
                    <a:pt x="8340" y="0"/>
                  </a:lnTo>
                  <a:close/>
                </a:path>
              </a:pathLst>
            </a:custGeom>
            <a:solidFill>
              <a:srgbClr val="EEC54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5" name="Google Shape;1005;p16"/>
            <p:cNvSpPr/>
            <p:nvPr/>
          </p:nvSpPr>
          <p:spPr>
            <a:xfrm>
              <a:off x="4481742" y="2189553"/>
              <a:ext cx="82096" cy="108346"/>
            </a:xfrm>
            <a:custGeom>
              <a:avLst/>
              <a:gdLst/>
              <a:ahLst/>
              <a:cxnLst/>
              <a:rect l="l" t="t" r="r" b="b"/>
              <a:pathLst>
                <a:path w="8341" h="11008" extrusionOk="0">
                  <a:moveTo>
                    <a:pt x="1" y="0"/>
                  </a:moveTo>
                  <a:lnTo>
                    <a:pt x="1" y="11008"/>
                  </a:lnTo>
                  <a:lnTo>
                    <a:pt x="8340" y="11008"/>
                  </a:lnTo>
                  <a:lnTo>
                    <a:pt x="8340" y="0"/>
                  </a:lnTo>
                  <a:close/>
                </a:path>
              </a:pathLst>
            </a:custGeom>
            <a:solidFill>
              <a:srgbClr val="EEC54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6" name="Google Shape;1006;p16"/>
            <p:cNvSpPr/>
            <p:nvPr/>
          </p:nvSpPr>
          <p:spPr>
            <a:xfrm>
              <a:off x="4581888" y="2189553"/>
              <a:ext cx="82096" cy="108346"/>
            </a:xfrm>
            <a:custGeom>
              <a:avLst/>
              <a:gdLst/>
              <a:ahLst/>
              <a:cxnLst/>
              <a:rect l="l" t="t" r="r" b="b"/>
              <a:pathLst>
                <a:path w="8341" h="11008" extrusionOk="0">
                  <a:moveTo>
                    <a:pt x="1" y="0"/>
                  </a:moveTo>
                  <a:lnTo>
                    <a:pt x="1" y="11008"/>
                  </a:lnTo>
                  <a:lnTo>
                    <a:pt x="8340" y="11008"/>
                  </a:lnTo>
                  <a:lnTo>
                    <a:pt x="8340" y="0"/>
                  </a:lnTo>
                  <a:close/>
                </a:path>
              </a:pathLst>
            </a:custGeom>
            <a:solidFill>
              <a:srgbClr val="EEC54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7" name="Google Shape;1007;p16"/>
            <p:cNvSpPr/>
            <p:nvPr/>
          </p:nvSpPr>
          <p:spPr>
            <a:xfrm>
              <a:off x="4682035" y="2189553"/>
              <a:ext cx="82086" cy="108346"/>
            </a:xfrm>
            <a:custGeom>
              <a:avLst/>
              <a:gdLst/>
              <a:ahLst/>
              <a:cxnLst/>
              <a:rect l="l" t="t" r="r" b="b"/>
              <a:pathLst>
                <a:path w="8340" h="11008" extrusionOk="0">
                  <a:moveTo>
                    <a:pt x="1" y="0"/>
                  </a:moveTo>
                  <a:lnTo>
                    <a:pt x="1" y="11008"/>
                  </a:lnTo>
                  <a:lnTo>
                    <a:pt x="8340" y="11008"/>
                  </a:lnTo>
                  <a:lnTo>
                    <a:pt x="8340" y="0"/>
                  </a:lnTo>
                  <a:close/>
                </a:path>
              </a:pathLst>
            </a:custGeom>
            <a:solidFill>
              <a:srgbClr val="EEC54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8" name="Google Shape;1008;p16"/>
            <p:cNvSpPr/>
            <p:nvPr/>
          </p:nvSpPr>
          <p:spPr>
            <a:xfrm>
              <a:off x="4782181" y="2189553"/>
              <a:ext cx="82086" cy="108346"/>
            </a:xfrm>
            <a:custGeom>
              <a:avLst/>
              <a:gdLst/>
              <a:ahLst/>
              <a:cxnLst/>
              <a:rect l="l" t="t" r="r" b="b"/>
              <a:pathLst>
                <a:path w="8340" h="11008" extrusionOk="0">
                  <a:moveTo>
                    <a:pt x="1" y="0"/>
                  </a:moveTo>
                  <a:lnTo>
                    <a:pt x="1" y="11008"/>
                  </a:lnTo>
                  <a:lnTo>
                    <a:pt x="8340" y="11008"/>
                  </a:lnTo>
                  <a:lnTo>
                    <a:pt x="8340" y="0"/>
                  </a:lnTo>
                  <a:close/>
                </a:path>
              </a:pathLst>
            </a:custGeom>
            <a:solidFill>
              <a:srgbClr val="EEC54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9" name="Google Shape;1009;p16"/>
            <p:cNvSpPr/>
            <p:nvPr/>
          </p:nvSpPr>
          <p:spPr>
            <a:xfrm>
              <a:off x="4281459" y="2189878"/>
              <a:ext cx="63701" cy="64685"/>
            </a:xfrm>
            <a:custGeom>
              <a:avLst/>
              <a:gdLst/>
              <a:ahLst/>
              <a:cxnLst/>
              <a:rect l="l" t="t" r="r" b="b"/>
              <a:pathLst>
                <a:path w="6472" h="6572" extrusionOk="0">
                  <a:moveTo>
                    <a:pt x="0" y="0"/>
                  </a:moveTo>
                  <a:lnTo>
                    <a:pt x="0" y="6572"/>
                  </a:lnTo>
                  <a:cubicBezTo>
                    <a:pt x="3402" y="6138"/>
                    <a:pt x="6071" y="3403"/>
                    <a:pt x="6471" y="0"/>
                  </a:cubicBezTo>
                  <a:close/>
                </a:path>
              </a:pathLst>
            </a:custGeom>
            <a:solidFill>
              <a:srgbClr val="EEC54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0" name="Google Shape;1010;p16"/>
            <p:cNvSpPr/>
            <p:nvPr/>
          </p:nvSpPr>
          <p:spPr>
            <a:xfrm>
              <a:off x="4381596" y="2189878"/>
              <a:ext cx="63711" cy="64685"/>
            </a:xfrm>
            <a:custGeom>
              <a:avLst/>
              <a:gdLst/>
              <a:ahLst/>
              <a:cxnLst/>
              <a:rect l="l" t="t" r="r" b="b"/>
              <a:pathLst>
                <a:path w="6473" h="6572" extrusionOk="0">
                  <a:moveTo>
                    <a:pt x="1" y="0"/>
                  </a:moveTo>
                  <a:lnTo>
                    <a:pt x="1" y="6572"/>
                  </a:lnTo>
                  <a:cubicBezTo>
                    <a:pt x="3403" y="6138"/>
                    <a:pt x="6072" y="3403"/>
                    <a:pt x="6472" y="0"/>
                  </a:cubicBezTo>
                  <a:close/>
                </a:path>
              </a:pathLst>
            </a:custGeom>
            <a:solidFill>
              <a:srgbClr val="EEC54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1" name="Google Shape;1011;p16"/>
            <p:cNvSpPr/>
            <p:nvPr/>
          </p:nvSpPr>
          <p:spPr>
            <a:xfrm>
              <a:off x="4481742" y="2189878"/>
              <a:ext cx="63711" cy="64685"/>
            </a:xfrm>
            <a:custGeom>
              <a:avLst/>
              <a:gdLst/>
              <a:ahLst/>
              <a:cxnLst/>
              <a:rect l="l" t="t" r="r" b="b"/>
              <a:pathLst>
                <a:path w="6473" h="6572" extrusionOk="0">
                  <a:moveTo>
                    <a:pt x="1" y="0"/>
                  </a:moveTo>
                  <a:lnTo>
                    <a:pt x="1" y="6572"/>
                  </a:lnTo>
                  <a:cubicBezTo>
                    <a:pt x="3403" y="6138"/>
                    <a:pt x="6072" y="3403"/>
                    <a:pt x="6472" y="0"/>
                  </a:cubicBezTo>
                  <a:close/>
                </a:path>
              </a:pathLst>
            </a:custGeom>
            <a:solidFill>
              <a:srgbClr val="EEC54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2" name="Google Shape;1012;p16"/>
            <p:cNvSpPr/>
            <p:nvPr/>
          </p:nvSpPr>
          <p:spPr>
            <a:xfrm>
              <a:off x="4266025" y="2504757"/>
              <a:ext cx="613631" cy="13150"/>
            </a:xfrm>
            <a:custGeom>
              <a:avLst/>
              <a:gdLst/>
              <a:ahLst/>
              <a:cxnLst/>
              <a:rect l="l" t="t" r="r" b="b"/>
              <a:pathLst>
                <a:path w="62345" h="1336" extrusionOk="0">
                  <a:moveTo>
                    <a:pt x="0" y="1"/>
                  </a:moveTo>
                  <a:lnTo>
                    <a:pt x="0" y="1335"/>
                  </a:lnTo>
                  <a:lnTo>
                    <a:pt x="62345" y="1335"/>
                  </a:lnTo>
                  <a:lnTo>
                    <a:pt x="62345" y="1"/>
                  </a:lnTo>
                  <a:close/>
                </a:path>
              </a:pathLst>
            </a:custGeom>
            <a:solidFill>
              <a:srgbClr val="59595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3" name="Google Shape;1013;p16"/>
            <p:cNvSpPr/>
            <p:nvPr/>
          </p:nvSpPr>
          <p:spPr>
            <a:xfrm>
              <a:off x="4266025" y="2369480"/>
              <a:ext cx="613631" cy="142834"/>
            </a:xfrm>
            <a:custGeom>
              <a:avLst/>
              <a:gdLst/>
              <a:ahLst/>
              <a:cxnLst/>
              <a:rect l="l" t="t" r="r" b="b"/>
              <a:pathLst>
                <a:path w="62345" h="14512" extrusionOk="0">
                  <a:moveTo>
                    <a:pt x="0" y="1"/>
                  </a:moveTo>
                  <a:lnTo>
                    <a:pt x="0" y="14511"/>
                  </a:lnTo>
                  <a:lnTo>
                    <a:pt x="62345" y="14511"/>
                  </a:lnTo>
                  <a:lnTo>
                    <a:pt x="62345" y="1"/>
                  </a:lnTo>
                  <a:close/>
                </a:path>
              </a:pathLst>
            </a:custGeom>
            <a:solidFill>
              <a:srgbClr val="EEEEE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4" name="Google Shape;1014;p16"/>
            <p:cNvSpPr/>
            <p:nvPr/>
          </p:nvSpPr>
          <p:spPr>
            <a:xfrm>
              <a:off x="4281459" y="2385898"/>
              <a:ext cx="82086" cy="108356"/>
            </a:xfrm>
            <a:custGeom>
              <a:avLst/>
              <a:gdLst/>
              <a:ahLst/>
              <a:cxnLst/>
              <a:rect l="l" t="t" r="r" b="b"/>
              <a:pathLst>
                <a:path w="8340" h="11009" extrusionOk="0">
                  <a:moveTo>
                    <a:pt x="0" y="1"/>
                  </a:moveTo>
                  <a:lnTo>
                    <a:pt x="0" y="11009"/>
                  </a:lnTo>
                  <a:lnTo>
                    <a:pt x="8339" y="11009"/>
                  </a:lnTo>
                  <a:lnTo>
                    <a:pt x="8339" y="1"/>
                  </a:lnTo>
                  <a:close/>
                </a:path>
              </a:pathLst>
            </a:custGeom>
            <a:solidFill>
              <a:srgbClr val="EEC54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5" name="Google Shape;1015;p16"/>
            <p:cNvSpPr/>
            <p:nvPr/>
          </p:nvSpPr>
          <p:spPr>
            <a:xfrm>
              <a:off x="4381596" y="2385898"/>
              <a:ext cx="82096" cy="108356"/>
            </a:xfrm>
            <a:custGeom>
              <a:avLst/>
              <a:gdLst/>
              <a:ahLst/>
              <a:cxnLst/>
              <a:rect l="l" t="t" r="r" b="b"/>
              <a:pathLst>
                <a:path w="8341" h="11009" extrusionOk="0">
                  <a:moveTo>
                    <a:pt x="1" y="1"/>
                  </a:moveTo>
                  <a:lnTo>
                    <a:pt x="1" y="11009"/>
                  </a:lnTo>
                  <a:lnTo>
                    <a:pt x="8340" y="11009"/>
                  </a:lnTo>
                  <a:lnTo>
                    <a:pt x="8340" y="1"/>
                  </a:lnTo>
                  <a:close/>
                </a:path>
              </a:pathLst>
            </a:custGeom>
            <a:solidFill>
              <a:srgbClr val="EEC54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6" name="Google Shape;1016;p16"/>
            <p:cNvSpPr/>
            <p:nvPr/>
          </p:nvSpPr>
          <p:spPr>
            <a:xfrm>
              <a:off x="4481742" y="2385898"/>
              <a:ext cx="82096" cy="108356"/>
            </a:xfrm>
            <a:custGeom>
              <a:avLst/>
              <a:gdLst/>
              <a:ahLst/>
              <a:cxnLst/>
              <a:rect l="l" t="t" r="r" b="b"/>
              <a:pathLst>
                <a:path w="8341" h="11009" extrusionOk="0">
                  <a:moveTo>
                    <a:pt x="1" y="1"/>
                  </a:moveTo>
                  <a:lnTo>
                    <a:pt x="1" y="11009"/>
                  </a:lnTo>
                  <a:lnTo>
                    <a:pt x="8340" y="11009"/>
                  </a:lnTo>
                  <a:lnTo>
                    <a:pt x="8340" y="1"/>
                  </a:lnTo>
                  <a:close/>
                </a:path>
              </a:pathLst>
            </a:custGeom>
            <a:solidFill>
              <a:srgbClr val="EEC54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7" name="Google Shape;1017;p16"/>
            <p:cNvSpPr/>
            <p:nvPr/>
          </p:nvSpPr>
          <p:spPr>
            <a:xfrm>
              <a:off x="4581888" y="2385898"/>
              <a:ext cx="82096" cy="108356"/>
            </a:xfrm>
            <a:custGeom>
              <a:avLst/>
              <a:gdLst/>
              <a:ahLst/>
              <a:cxnLst/>
              <a:rect l="l" t="t" r="r" b="b"/>
              <a:pathLst>
                <a:path w="8341" h="11009" extrusionOk="0">
                  <a:moveTo>
                    <a:pt x="1" y="1"/>
                  </a:moveTo>
                  <a:lnTo>
                    <a:pt x="1" y="11009"/>
                  </a:lnTo>
                  <a:lnTo>
                    <a:pt x="8340" y="11009"/>
                  </a:lnTo>
                  <a:lnTo>
                    <a:pt x="8340" y="1"/>
                  </a:lnTo>
                  <a:close/>
                </a:path>
              </a:pathLst>
            </a:custGeom>
            <a:solidFill>
              <a:srgbClr val="EEC54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8" name="Google Shape;1018;p16"/>
            <p:cNvSpPr/>
            <p:nvPr/>
          </p:nvSpPr>
          <p:spPr>
            <a:xfrm>
              <a:off x="4682035" y="2385898"/>
              <a:ext cx="82086" cy="108356"/>
            </a:xfrm>
            <a:custGeom>
              <a:avLst/>
              <a:gdLst/>
              <a:ahLst/>
              <a:cxnLst/>
              <a:rect l="l" t="t" r="r" b="b"/>
              <a:pathLst>
                <a:path w="8340" h="11009" extrusionOk="0">
                  <a:moveTo>
                    <a:pt x="1" y="1"/>
                  </a:moveTo>
                  <a:lnTo>
                    <a:pt x="1" y="11009"/>
                  </a:lnTo>
                  <a:lnTo>
                    <a:pt x="8340" y="11009"/>
                  </a:lnTo>
                  <a:lnTo>
                    <a:pt x="8340" y="1"/>
                  </a:lnTo>
                  <a:close/>
                </a:path>
              </a:pathLst>
            </a:custGeom>
            <a:solidFill>
              <a:srgbClr val="EEC54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9" name="Google Shape;1019;p16"/>
            <p:cNvSpPr/>
            <p:nvPr/>
          </p:nvSpPr>
          <p:spPr>
            <a:xfrm>
              <a:off x="4782181" y="2385898"/>
              <a:ext cx="82086" cy="108356"/>
            </a:xfrm>
            <a:custGeom>
              <a:avLst/>
              <a:gdLst/>
              <a:ahLst/>
              <a:cxnLst/>
              <a:rect l="l" t="t" r="r" b="b"/>
              <a:pathLst>
                <a:path w="8340" h="11009" extrusionOk="0">
                  <a:moveTo>
                    <a:pt x="1" y="1"/>
                  </a:moveTo>
                  <a:lnTo>
                    <a:pt x="1" y="11009"/>
                  </a:lnTo>
                  <a:lnTo>
                    <a:pt x="8340" y="11009"/>
                  </a:lnTo>
                  <a:lnTo>
                    <a:pt x="8340" y="1"/>
                  </a:lnTo>
                  <a:close/>
                </a:path>
              </a:pathLst>
            </a:custGeom>
            <a:solidFill>
              <a:srgbClr val="EEC54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0" name="Google Shape;1020;p16"/>
            <p:cNvSpPr/>
            <p:nvPr/>
          </p:nvSpPr>
          <p:spPr>
            <a:xfrm>
              <a:off x="4266025" y="2701112"/>
              <a:ext cx="613631" cy="13140"/>
            </a:xfrm>
            <a:custGeom>
              <a:avLst/>
              <a:gdLst/>
              <a:ahLst/>
              <a:cxnLst/>
              <a:rect l="l" t="t" r="r" b="b"/>
              <a:pathLst>
                <a:path w="62345" h="1335" extrusionOk="0">
                  <a:moveTo>
                    <a:pt x="0" y="1"/>
                  </a:moveTo>
                  <a:lnTo>
                    <a:pt x="0" y="1335"/>
                  </a:lnTo>
                  <a:lnTo>
                    <a:pt x="62345" y="1335"/>
                  </a:lnTo>
                  <a:lnTo>
                    <a:pt x="62345" y="1"/>
                  </a:lnTo>
                  <a:close/>
                </a:path>
              </a:pathLst>
            </a:custGeom>
            <a:solidFill>
              <a:srgbClr val="59595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1" name="Google Shape;1021;p16"/>
            <p:cNvSpPr/>
            <p:nvPr/>
          </p:nvSpPr>
          <p:spPr>
            <a:xfrm>
              <a:off x="4266025" y="2565510"/>
              <a:ext cx="613631" cy="142825"/>
            </a:xfrm>
            <a:custGeom>
              <a:avLst/>
              <a:gdLst/>
              <a:ahLst/>
              <a:cxnLst/>
              <a:rect l="l" t="t" r="r" b="b"/>
              <a:pathLst>
                <a:path w="62345" h="14511" extrusionOk="0">
                  <a:moveTo>
                    <a:pt x="0" y="0"/>
                  </a:moveTo>
                  <a:lnTo>
                    <a:pt x="0" y="14510"/>
                  </a:lnTo>
                  <a:lnTo>
                    <a:pt x="62345" y="14510"/>
                  </a:lnTo>
                  <a:lnTo>
                    <a:pt x="62345" y="0"/>
                  </a:lnTo>
                  <a:close/>
                </a:path>
              </a:pathLst>
            </a:custGeom>
            <a:solidFill>
              <a:srgbClr val="EEEEE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2" name="Google Shape;1022;p16"/>
            <p:cNvSpPr/>
            <p:nvPr/>
          </p:nvSpPr>
          <p:spPr>
            <a:xfrm>
              <a:off x="4281459" y="2581919"/>
              <a:ext cx="82086" cy="108356"/>
            </a:xfrm>
            <a:custGeom>
              <a:avLst/>
              <a:gdLst/>
              <a:ahLst/>
              <a:cxnLst/>
              <a:rect l="l" t="t" r="r" b="b"/>
              <a:pathLst>
                <a:path w="8340" h="11009" extrusionOk="0">
                  <a:moveTo>
                    <a:pt x="0" y="1"/>
                  </a:moveTo>
                  <a:lnTo>
                    <a:pt x="0" y="11009"/>
                  </a:lnTo>
                  <a:lnTo>
                    <a:pt x="8339" y="11009"/>
                  </a:lnTo>
                  <a:lnTo>
                    <a:pt x="8339" y="1"/>
                  </a:lnTo>
                  <a:close/>
                </a:path>
              </a:pathLst>
            </a:custGeom>
            <a:solidFill>
              <a:srgbClr val="EEC54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3" name="Google Shape;1023;p16"/>
            <p:cNvSpPr/>
            <p:nvPr/>
          </p:nvSpPr>
          <p:spPr>
            <a:xfrm>
              <a:off x="4381596" y="2581919"/>
              <a:ext cx="82096" cy="108356"/>
            </a:xfrm>
            <a:custGeom>
              <a:avLst/>
              <a:gdLst/>
              <a:ahLst/>
              <a:cxnLst/>
              <a:rect l="l" t="t" r="r" b="b"/>
              <a:pathLst>
                <a:path w="8341" h="11009" extrusionOk="0">
                  <a:moveTo>
                    <a:pt x="1" y="1"/>
                  </a:moveTo>
                  <a:lnTo>
                    <a:pt x="1" y="11009"/>
                  </a:lnTo>
                  <a:lnTo>
                    <a:pt x="8340" y="11009"/>
                  </a:lnTo>
                  <a:lnTo>
                    <a:pt x="8340" y="1"/>
                  </a:lnTo>
                  <a:close/>
                </a:path>
              </a:pathLst>
            </a:custGeom>
            <a:solidFill>
              <a:srgbClr val="EEC54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4" name="Google Shape;1024;p16"/>
            <p:cNvSpPr/>
            <p:nvPr/>
          </p:nvSpPr>
          <p:spPr>
            <a:xfrm>
              <a:off x="4481742" y="2581919"/>
              <a:ext cx="82096" cy="108356"/>
            </a:xfrm>
            <a:custGeom>
              <a:avLst/>
              <a:gdLst/>
              <a:ahLst/>
              <a:cxnLst/>
              <a:rect l="l" t="t" r="r" b="b"/>
              <a:pathLst>
                <a:path w="8341" h="11009" extrusionOk="0">
                  <a:moveTo>
                    <a:pt x="1" y="1"/>
                  </a:moveTo>
                  <a:lnTo>
                    <a:pt x="1" y="11009"/>
                  </a:lnTo>
                  <a:lnTo>
                    <a:pt x="8340" y="11009"/>
                  </a:lnTo>
                  <a:lnTo>
                    <a:pt x="8340" y="1"/>
                  </a:lnTo>
                  <a:close/>
                </a:path>
              </a:pathLst>
            </a:custGeom>
            <a:solidFill>
              <a:srgbClr val="EEC54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5" name="Google Shape;1025;p16"/>
            <p:cNvSpPr/>
            <p:nvPr/>
          </p:nvSpPr>
          <p:spPr>
            <a:xfrm>
              <a:off x="4581888" y="2581919"/>
              <a:ext cx="82096" cy="108356"/>
            </a:xfrm>
            <a:custGeom>
              <a:avLst/>
              <a:gdLst/>
              <a:ahLst/>
              <a:cxnLst/>
              <a:rect l="l" t="t" r="r" b="b"/>
              <a:pathLst>
                <a:path w="8341" h="11009" extrusionOk="0">
                  <a:moveTo>
                    <a:pt x="1" y="1"/>
                  </a:moveTo>
                  <a:lnTo>
                    <a:pt x="1" y="11009"/>
                  </a:lnTo>
                  <a:lnTo>
                    <a:pt x="8340" y="11009"/>
                  </a:lnTo>
                  <a:lnTo>
                    <a:pt x="8340" y="1"/>
                  </a:lnTo>
                  <a:close/>
                </a:path>
              </a:pathLst>
            </a:custGeom>
            <a:solidFill>
              <a:srgbClr val="EEC54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6" name="Google Shape;1026;p16"/>
            <p:cNvSpPr/>
            <p:nvPr/>
          </p:nvSpPr>
          <p:spPr>
            <a:xfrm>
              <a:off x="4682035" y="2581919"/>
              <a:ext cx="82086" cy="108356"/>
            </a:xfrm>
            <a:custGeom>
              <a:avLst/>
              <a:gdLst/>
              <a:ahLst/>
              <a:cxnLst/>
              <a:rect l="l" t="t" r="r" b="b"/>
              <a:pathLst>
                <a:path w="8340" h="11009" extrusionOk="0">
                  <a:moveTo>
                    <a:pt x="1" y="1"/>
                  </a:moveTo>
                  <a:lnTo>
                    <a:pt x="1" y="11009"/>
                  </a:lnTo>
                  <a:lnTo>
                    <a:pt x="8340" y="11009"/>
                  </a:lnTo>
                  <a:lnTo>
                    <a:pt x="8340" y="1"/>
                  </a:lnTo>
                  <a:close/>
                </a:path>
              </a:pathLst>
            </a:custGeom>
            <a:solidFill>
              <a:srgbClr val="EEC54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7" name="Google Shape;1027;p16"/>
            <p:cNvSpPr/>
            <p:nvPr/>
          </p:nvSpPr>
          <p:spPr>
            <a:xfrm>
              <a:off x="4782181" y="2581919"/>
              <a:ext cx="82086" cy="108356"/>
            </a:xfrm>
            <a:custGeom>
              <a:avLst/>
              <a:gdLst/>
              <a:ahLst/>
              <a:cxnLst/>
              <a:rect l="l" t="t" r="r" b="b"/>
              <a:pathLst>
                <a:path w="8340" h="11009" extrusionOk="0">
                  <a:moveTo>
                    <a:pt x="1" y="1"/>
                  </a:moveTo>
                  <a:lnTo>
                    <a:pt x="1" y="11009"/>
                  </a:lnTo>
                  <a:lnTo>
                    <a:pt x="8340" y="11009"/>
                  </a:lnTo>
                  <a:lnTo>
                    <a:pt x="8340" y="1"/>
                  </a:lnTo>
                  <a:close/>
                </a:path>
              </a:pathLst>
            </a:custGeom>
            <a:solidFill>
              <a:srgbClr val="EEC54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8" name="Google Shape;1028;p16"/>
            <p:cNvSpPr/>
            <p:nvPr/>
          </p:nvSpPr>
          <p:spPr>
            <a:xfrm>
              <a:off x="4682035" y="2581919"/>
              <a:ext cx="63376" cy="65020"/>
            </a:xfrm>
            <a:custGeom>
              <a:avLst/>
              <a:gdLst/>
              <a:ahLst/>
              <a:cxnLst/>
              <a:rect l="l" t="t" r="r" b="b"/>
              <a:pathLst>
                <a:path w="6439" h="6606" extrusionOk="0">
                  <a:moveTo>
                    <a:pt x="1" y="1"/>
                  </a:moveTo>
                  <a:lnTo>
                    <a:pt x="1" y="6606"/>
                  </a:lnTo>
                  <a:cubicBezTo>
                    <a:pt x="3403" y="6172"/>
                    <a:pt x="6072" y="3437"/>
                    <a:pt x="6439" y="1"/>
                  </a:cubicBezTo>
                  <a:close/>
                </a:path>
              </a:pathLst>
            </a:custGeom>
            <a:solidFill>
              <a:srgbClr val="EEC54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9" name="Google Shape;1029;p16"/>
            <p:cNvSpPr/>
            <p:nvPr/>
          </p:nvSpPr>
          <p:spPr>
            <a:xfrm>
              <a:off x="4782181" y="2581919"/>
              <a:ext cx="63376" cy="65020"/>
            </a:xfrm>
            <a:custGeom>
              <a:avLst/>
              <a:gdLst/>
              <a:ahLst/>
              <a:cxnLst/>
              <a:rect l="l" t="t" r="r" b="b"/>
              <a:pathLst>
                <a:path w="6439" h="6606" extrusionOk="0">
                  <a:moveTo>
                    <a:pt x="1" y="1"/>
                  </a:moveTo>
                  <a:lnTo>
                    <a:pt x="1" y="6606"/>
                  </a:lnTo>
                  <a:cubicBezTo>
                    <a:pt x="3403" y="6172"/>
                    <a:pt x="6072" y="3437"/>
                    <a:pt x="6439" y="1"/>
                  </a:cubicBezTo>
                  <a:close/>
                </a:path>
              </a:pathLst>
            </a:custGeom>
            <a:solidFill>
              <a:srgbClr val="EEC54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0" name="Google Shape;1030;p16"/>
            <p:cNvSpPr/>
            <p:nvPr/>
          </p:nvSpPr>
          <p:spPr>
            <a:xfrm>
              <a:off x="4266025" y="2897133"/>
              <a:ext cx="613631" cy="13150"/>
            </a:xfrm>
            <a:custGeom>
              <a:avLst/>
              <a:gdLst/>
              <a:ahLst/>
              <a:cxnLst/>
              <a:rect l="l" t="t" r="r" b="b"/>
              <a:pathLst>
                <a:path w="62345" h="1336" extrusionOk="0">
                  <a:moveTo>
                    <a:pt x="0" y="1"/>
                  </a:moveTo>
                  <a:lnTo>
                    <a:pt x="0" y="1335"/>
                  </a:lnTo>
                  <a:lnTo>
                    <a:pt x="62345" y="1335"/>
                  </a:lnTo>
                  <a:lnTo>
                    <a:pt x="62345" y="1"/>
                  </a:lnTo>
                  <a:close/>
                </a:path>
              </a:pathLst>
            </a:custGeom>
            <a:solidFill>
              <a:srgbClr val="59595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1" name="Google Shape;1031;p16"/>
            <p:cNvSpPr/>
            <p:nvPr/>
          </p:nvSpPr>
          <p:spPr>
            <a:xfrm>
              <a:off x="4266025" y="2761856"/>
              <a:ext cx="613631" cy="142825"/>
            </a:xfrm>
            <a:custGeom>
              <a:avLst/>
              <a:gdLst/>
              <a:ahLst/>
              <a:cxnLst/>
              <a:rect l="l" t="t" r="r" b="b"/>
              <a:pathLst>
                <a:path w="62345" h="14511" extrusionOk="0">
                  <a:moveTo>
                    <a:pt x="0" y="1"/>
                  </a:moveTo>
                  <a:lnTo>
                    <a:pt x="0" y="14511"/>
                  </a:lnTo>
                  <a:lnTo>
                    <a:pt x="62345" y="14511"/>
                  </a:lnTo>
                  <a:lnTo>
                    <a:pt x="62345" y="1"/>
                  </a:lnTo>
                  <a:close/>
                </a:path>
              </a:pathLst>
            </a:custGeom>
            <a:solidFill>
              <a:srgbClr val="EEEEE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2" name="Google Shape;1032;p16"/>
            <p:cNvSpPr/>
            <p:nvPr/>
          </p:nvSpPr>
          <p:spPr>
            <a:xfrm>
              <a:off x="4281459" y="2778274"/>
              <a:ext cx="82086" cy="108356"/>
            </a:xfrm>
            <a:custGeom>
              <a:avLst/>
              <a:gdLst/>
              <a:ahLst/>
              <a:cxnLst/>
              <a:rect l="l" t="t" r="r" b="b"/>
              <a:pathLst>
                <a:path w="8340" h="11009" extrusionOk="0">
                  <a:moveTo>
                    <a:pt x="0" y="1"/>
                  </a:moveTo>
                  <a:lnTo>
                    <a:pt x="0" y="11008"/>
                  </a:lnTo>
                  <a:lnTo>
                    <a:pt x="8339" y="11008"/>
                  </a:lnTo>
                  <a:lnTo>
                    <a:pt x="8339" y="1"/>
                  </a:lnTo>
                  <a:close/>
                </a:path>
              </a:pathLst>
            </a:custGeom>
            <a:solidFill>
              <a:srgbClr val="EEC54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3" name="Google Shape;1033;p16"/>
            <p:cNvSpPr/>
            <p:nvPr/>
          </p:nvSpPr>
          <p:spPr>
            <a:xfrm>
              <a:off x="4381596" y="2778274"/>
              <a:ext cx="82096" cy="108356"/>
            </a:xfrm>
            <a:custGeom>
              <a:avLst/>
              <a:gdLst/>
              <a:ahLst/>
              <a:cxnLst/>
              <a:rect l="l" t="t" r="r" b="b"/>
              <a:pathLst>
                <a:path w="8341" h="11009" extrusionOk="0">
                  <a:moveTo>
                    <a:pt x="1" y="1"/>
                  </a:moveTo>
                  <a:lnTo>
                    <a:pt x="1" y="11008"/>
                  </a:lnTo>
                  <a:lnTo>
                    <a:pt x="8340" y="11008"/>
                  </a:lnTo>
                  <a:lnTo>
                    <a:pt x="8340" y="1"/>
                  </a:lnTo>
                  <a:close/>
                </a:path>
              </a:pathLst>
            </a:custGeom>
            <a:solidFill>
              <a:srgbClr val="EEC54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4" name="Google Shape;1034;p16"/>
            <p:cNvSpPr/>
            <p:nvPr/>
          </p:nvSpPr>
          <p:spPr>
            <a:xfrm>
              <a:off x="4481742" y="2778274"/>
              <a:ext cx="82096" cy="108356"/>
            </a:xfrm>
            <a:custGeom>
              <a:avLst/>
              <a:gdLst/>
              <a:ahLst/>
              <a:cxnLst/>
              <a:rect l="l" t="t" r="r" b="b"/>
              <a:pathLst>
                <a:path w="8341" h="11009" extrusionOk="0">
                  <a:moveTo>
                    <a:pt x="1" y="1"/>
                  </a:moveTo>
                  <a:lnTo>
                    <a:pt x="1" y="11008"/>
                  </a:lnTo>
                  <a:lnTo>
                    <a:pt x="8340" y="11008"/>
                  </a:lnTo>
                  <a:lnTo>
                    <a:pt x="8340" y="1"/>
                  </a:lnTo>
                  <a:close/>
                </a:path>
              </a:pathLst>
            </a:custGeom>
            <a:solidFill>
              <a:srgbClr val="EEC54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5" name="Google Shape;1035;p16"/>
            <p:cNvSpPr/>
            <p:nvPr/>
          </p:nvSpPr>
          <p:spPr>
            <a:xfrm>
              <a:off x="4581888" y="2778274"/>
              <a:ext cx="82096" cy="108356"/>
            </a:xfrm>
            <a:custGeom>
              <a:avLst/>
              <a:gdLst/>
              <a:ahLst/>
              <a:cxnLst/>
              <a:rect l="l" t="t" r="r" b="b"/>
              <a:pathLst>
                <a:path w="8341" h="11009" extrusionOk="0">
                  <a:moveTo>
                    <a:pt x="1" y="1"/>
                  </a:moveTo>
                  <a:lnTo>
                    <a:pt x="1" y="11008"/>
                  </a:lnTo>
                  <a:lnTo>
                    <a:pt x="8340" y="11008"/>
                  </a:lnTo>
                  <a:lnTo>
                    <a:pt x="8340" y="1"/>
                  </a:lnTo>
                  <a:close/>
                </a:path>
              </a:pathLst>
            </a:custGeom>
            <a:solidFill>
              <a:srgbClr val="EEC54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6" name="Google Shape;1036;p16"/>
            <p:cNvSpPr/>
            <p:nvPr/>
          </p:nvSpPr>
          <p:spPr>
            <a:xfrm>
              <a:off x="4682035" y="2778274"/>
              <a:ext cx="82086" cy="108356"/>
            </a:xfrm>
            <a:custGeom>
              <a:avLst/>
              <a:gdLst/>
              <a:ahLst/>
              <a:cxnLst/>
              <a:rect l="l" t="t" r="r" b="b"/>
              <a:pathLst>
                <a:path w="8340" h="11009" extrusionOk="0">
                  <a:moveTo>
                    <a:pt x="1" y="1"/>
                  </a:moveTo>
                  <a:lnTo>
                    <a:pt x="1" y="11008"/>
                  </a:lnTo>
                  <a:lnTo>
                    <a:pt x="8340" y="11008"/>
                  </a:lnTo>
                  <a:lnTo>
                    <a:pt x="8340" y="1"/>
                  </a:lnTo>
                  <a:close/>
                </a:path>
              </a:pathLst>
            </a:custGeom>
            <a:solidFill>
              <a:srgbClr val="EEC54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7" name="Google Shape;1037;p16"/>
            <p:cNvSpPr/>
            <p:nvPr/>
          </p:nvSpPr>
          <p:spPr>
            <a:xfrm>
              <a:off x="4782181" y="2778274"/>
              <a:ext cx="82086" cy="108356"/>
            </a:xfrm>
            <a:custGeom>
              <a:avLst/>
              <a:gdLst/>
              <a:ahLst/>
              <a:cxnLst/>
              <a:rect l="l" t="t" r="r" b="b"/>
              <a:pathLst>
                <a:path w="8340" h="11009" extrusionOk="0">
                  <a:moveTo>
                    <a:pt x="1" y="1"/>
                  </a:moveTo>
                  <a:lnTo>
                    <a:pt x="1" y="11008"/>
                  </a:lnTo>
                  <a:lnTo>
                    <a:pt x="8340" y="11008"/>
                  </a:lnTo>
                  <a:lnTo>
                    <a:pt x="8340" y="1"/>
                  </a:lnTo>
                  <a:close/>
                </a:path>
              </a:pathLst>
            </a:custGeom>
            <a:solidFill>
              <a:srgbClr val="EEC54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8" name="Google Shape;1038;p16"/>
            <p:cNvSpPr/>
            <p:nvPr/>
          </p:nvSpPr>
          <p:spPr>
            <a:xfrm>
              <a:off x="4682035" y="2778274"/>
              <a:ext cx="63376" cy="64685"/>
            </a:xfrm>
            <a:custGeom>
              <a:avLst/>
              <a:gdLst/>
              <a:ahLst/>
              <a:cxnLst/>
              <a:rect l="l" t="t" r="r" b="b"/>
              <a:pathLst>
                <a:path w="6439" h="6572" extrusionOk="0">
                  <a:moveTo>
                    <a:pt x="1" y="1"/>
                  </a:moveTo>
                  <a:lnTo>
                    <a:pt x="1" y="6572"/>
                  </a:lnTo>
                  <a:cubicBezTo>
                    <a:pt x="3403" y="6138"/>
                    <a:pt x="6072" y="3403"/>
                    <a:pt x="6439" y="1"/>
                  </a:cubicBezTo>
                  <a:close/>
                </a:path>
              </a:pathLst>
            </a:custGeom>
            <a:solidFill>
              <a:srgbClr val="EEC54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9" name="Google Shape;1039;p16"/>
            <p:cNvSpPr/>
            <p:nvPr/>
          </p:nvSpPr>
          <p:spPr>
            <a:xfrm>
              <a:off x="4782181" y="2778274"/>
              <a:ext cx="63376" cy="64685"/>
            </a:xfrm>
            <a:custGeom>
              <a:avLst/>
              <a:gdLst/>
              <a:ahLst/>
              <a:cxnLst/>
              <a:rect l="l" t="t" r="r" b="b"/>
              <a:pathLst>
                <a:path w="6439" h="6572" extrusionOk="0">
                  <a:moveTo>
                    <a:pt x="1" y="1"/>
                  </a:moveTo>
                  <a:lnTo>
                    <a:pt x="1" y="6572"/>
                  </a:lnTo>
                  <a:cubicBezTo>
                    <a:pt x="3403" y="6138"/>
                    <a:pt x="6072" y="3403"/>
                    <a:pt x="6439" y="1"/>
                  </a:cubicBezTo>
                  <a:close/>
                </a:path>
              </a:pathLst>
            </a:custGeom>
            <a:solidFill>
              <a:srgbClr val="EEC54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0" name="Google Shape;1040;p16"/>
            <p:cNvSpPr/>
            <p:nvPr/>
          </p:nvSpPr>
          <p:spPr>
            <a:xfrm>
              <a:off x="4266025" y="3093488"/>
              <a:ext cx="613631" cy="13140"/>
            </a:xfrm>
            <a:custGeom>
              <a:avLst/>
              <a:gdLst/>
              <a:ahLst/>
              <a:cxnLst/>
              <a:rect l="l" t="t" r="r" b="b"/>
              <a:pathLst>
                <a:path w="62345" h="1335" extrusionOk="0">
                  <a:moveTo>
                    <a:pt x="0" y="0"/>
                  </a:moveTo>
                  <a:lnTo>
                    <a:pt x="0" y="1335"/>
                  </a:lnTo>
                  <a:lnTo>
                    <a:pt x="62345" y="1335"/>
                  </a:lnTo>
                  <a:lnTo>
                    <a:pt x="62345" y="0"/>
                  </a:lnTo>
                  <a:close/>
                </a:path>
              </a:pathLst>
            </a:custGeom>
            <a:solidFill>
              <a:srgbClr val="59595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1" name="Google Shape;1041;p16"/>
            <p:cNvSpPr/>
            <p:nvPr/>
          </p:nvSpPr>
          <p:spPr>
            <a:xfrm>
              <a:off x="4266025" y="2957876"/>
              <a:ext cx="613631" cy="142834"/>
            </a:xfrm>
            <a:custGeom>
              <a:avLst/>
              <a:gdLst/>
              <a:ahLst/>
              <a:cxnLst/>
              <a:rect l="l" t="t" r="r" b="b"/>
              <a:pathLst>
                <a:path w="62345" h="14512" extrusionOk="0">
                  <a:moveTo>
                    <a:pt x="0" y="1"/>
                  </a:moveTo>
                  <a:lnTo>
                    <a:pt x="0" y="14511"/>
                  </a:lnTo>
                  <a:lnTo>
                    <a:pt x="62345" y="14511"/>
                  </a:lnTo>
                  <a:lnTo>
                    <a:pt x="62345" y="1"/>
                  </a:lnTo>
                  <a:close/>
                </a:path>
              </a:pathLst>
            </a:custGeom>
            <a:solidFill>
              <a:srgbClr val="EEEEE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2" name="Google Shape;1042;p16"/>
            <p:cNvSpPr/>
            <p:nvPr/>
          </p:nvSpPr>
          <p:spPr>
            <a:xfrm>
              <a:off x="4281459" y="2974295"/>
              <a:ext cx="82086" cy="108356"/>
            </a:xfrm>
            <a:custGeom>
              <a:avLst/>
              <a:gdLst/>
              <a:ahLst/>
              <a:cxnLst/>
              <a:rect l="l" t="t" r="r" b="b"/>
              <a:pathLst>
                <a:path w="8340" h="11009" extrusionOk="0">
                  <a:moveTo>
                    <a:pt x="0" y="1"/>
                  </a:moveTo>
                  <a:lnTo>
                    <a:pt x="0" y="11009"/>
                  </a:lnTo>
                  <a:lnTo>
                    <a:pt x="8339" y="11009"/>
                  </a:lnTo>
                  <a:lnTo>
                    <a:pt x="8339" y="1"/>
                  </a:lnTo>
                  <a:close/>
                </a:path>
              </a:pathLst>
            </a:custGeom>
            <a:solidFill>
              <a:srgbClr val="EEC54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3" name="Google Shape;1043;p16"/>
            <p:cNvSpPr/>
            <p:nvPr/>
          </p:nvSpPr>
          <p:spPr>
            <a:xfrm>
              <a:off x="4381596" y="2974295"/>
              <a:ext cx="82096" cy="108356"/>
            </a:xfrm>
            <a:custGeom>
              <a:avLst/>
              <a:gdLst/>
              <a:ahLst/>
              <a:cxnLst/>
              <a:rect l="l" t="t" r="r" b="b"/>
              <a:pathLst>
                <a:path w="8341" h="11009" extrusionOk="0">
                  <a:moveTo>
                    <a:pt x="1" y="1"/>
                  </a:moveTo>
                  <a:lnTo>
                    <a:pt x="1" y="11009"/>
                  </a:lnTo>
                  <a:lnTo>
                    <a:pt x="8340" y="11009"/>
                  </a:lnTo>
                  <a:lnTo>
                    <a:pt x="8340" y="1"/>
                  </a:lnTo>
                  <a:close/>
                </a:path>
              </a:pathLst>
            </a:custGeom>
            <a:solidFill>
              <a:srgbClr val="EEC54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4" name="Google Shape;1044;p16"/>
            <p:cNvSpPr/>
            <p:nvPr/>
          </p:nvSpPr>
          <p:spPr>
            <a:xfrm>
              <a:off x="4481742" y="2974295"/>
              <a:ext cx="82096" cy="108356"/>
            </a:xfrm>
            <a:custGeom>
              <a:avLst/>
              <a:gdLst/>
              <a:ahLst/>
              <a:cxnLst/>
              <a:rect l="l" t="t" r="r" b="b"/>
              <a:pathLst>
                <a:path w="8341" h="11009" extrusionOk="0">
                  <a:moveTo>
                    <a:pt x="1" y="1"/>
                  </a:moveTo>
                  <a:lnTo>
                    <a:pt x="1" y="11009"/>
                  </a:lnTo>
                  <a:lnTo>
                    <a:pt x="8340" y="11009"/>
                  </a:lnTo>
                  <a:lnTo>
                    <a:pt x="8340" y="1"/>
                  </a:lnTo>
                  <a:close/>
                </a:path>
              </a:pathLst>
            </a:custGeom>
            <a:solidFill>
              <a:srgbClr val="EEC54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5" name="Google Shape;1045;p16"/>
            <p:cNvSpPr/>
            <p:nvPr/>
          </p:nvSpPr>
          <p:spPr>
            <a:xfrm>
              <a:off x="4581888" y="2974295"/>
              <a:ext cx="82096" cy="108356"/>
            </a:xfrm>
            <a:custGeom>
              <a:avLst/>
              <a:gdLst/>
              <a:ahLst/>
              <a:cxnLst/>
              <a:rect l="l" t="t" r="r" b="b"/>
              <a:pathLst>
                <a:path w="8341" h="11009" extrusionOk="0">
                  <a:moveTo>
                    <a:pt x="1" y="1"/>
                  </a:moveTo>
                  <a:lnTo>
                    <a:pt x="1" y="11009"/>
                  </a:lnTo>
                  <a:lnTo>
                    <a:pt x="8340" y="11009"/>
                  </a:lnTo>
                  <a:lnTo>
                    <a:pt x="8340" y="1"/>
                  </a:lnTo>
                  <a:close/>
                </a:path>
              </a:pathLst>
            </a:custGeom>
            <a:solidFill>
              <a:srgbClr val="EEC54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6" name="Google Shape;1046;p16"/>
            <p:cNvSpPr/>
            <p:nvPr/>
          </p:nvSpPr>
          <p:spPr>
            <a:xfrm>
              <a:off x="4682035" y="2974295"/>
              <a:ext cx="82086" cy="108356"/>
            </a:xfrm>
            <a:custGeom>
              <a:avLst/>
              <a:gdLst/>
              <a:ahLst/>
              <a:cxnLst/>
              <a:rect l="l" t="t" r="r" b="b"/>
              <a:pathLst>
                <a:path w="8340" h="11009" extrusionOk="0">
                  <a:moveTo>
                    <a:pt x="1" y="1"/>
                  </a:moveTo>
                  <a:lnTo>
                    <a:pt x="1" y="11009"/>
                  </a:lnTo>
                  <a:lnTo>
                    <a:pt x="8340" y="11009"/>
                  </a:lnTo>
                  <a:lnTo>
                    <a:pt x="8340" y="1"/>
                  </a:lnTo>
                  <a:close/>
                </a:path>
              </a:pathLst>
            </a:custGeom>
            <a:solidFill>
              <a:srgbClr val="EEC54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7" name="Google Shape;1047;p16"/>
            <p:cNvSpPr/>
            <p:nvPr/>
          </p:nvSpPr>
          <p:spPr>
            <a:xfrm>
              <a:off x="4782181" y="2974295"/>
              <a:ext cx="82086" cy="108356"/>
            </a:xfrm>
            <a:custGeom>
              <a:avLst/>
              <a:gdLst/>
              <a:ahLst/>
              <a:cxnLst/>
              <a:rect l="l" t="t" r="r" b="b"/>
              <a:pathLst>
                <a:path w="8340" h="11009" extrusionOk="0">
                  <a:moveTo>
                    <a:pt x="1" y="1"/>
                  </a:moveTo>
                  <a:lnTo>
                    <a:pt x="1" y="11009"/>
                  </a:lnTo>
                  <a:lnTo>
                    <a:pt x="8340" y="11009"/>
                  </a:lnTo>
                  <a:lnTo>
                    <a:pt x="8340" y="1"/>
                  </a:lnTo>
                  <a:close/>
                </a:path>
              </a:pathLst>
            </a:custGeom>
            <a:solidFill>
              <a:srgbClr val="EEC54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8" name="Google Shape;1048;p16"/>
            <p:cNvSpPr/>
            <p:nvPr/>
          </p:nvSpPr>
          <p:spPr>
            <a:xfrm>
              <a:off x="4281459" y="2974295"/>
              <a:ext cx="63701" cy="65020"/>
            </a:xfrm>
            <a:custGeom>
              <a:avLst/>
              <a:gdLst/>
              <a:ahLst/>
              <a:cxnLst/>
              <a:rect l="l" t="t" r="r" b="b"/>
              <a:pathLst>
                <a:path w="6472" h="6606" extrusionOk="0">
                  <a:moveTo>
                    <a:pt x="0" y="1"/>
                  </a:moveTo>
                  <a:lnTo>
                    <a:pt x="0" y="6606"/>
                  </a:lnTo>
                  <a:cubicBezTo>
                    <a:pt x="3402" y="6139"/>
                    <a:pt x="6071" y="3437"/>
                    <a:pt x="6471" y="1"/>
                  </a:cubicBezTo>
                  <a:close/>
                </a:path>
              </a:pathLst>
            </a:custGeom>
            <a:solidFill>
              <a:srgbClr val="EEC54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9" name="Google Shape;1049;p16"/>
            <p:cNvSpPr/>
            <p:nvPr/>
          </p:nvSpPr>
          <p:spPr>
            <a:xfrm>
              <a:off x="4381596" y="2974295"/>
              <a:ext cx="63711" cy="65020"/>
            </a:xfrm>
            <a:custGeom>
              <a:avLst/>
              <a:gdLst/>
              <a:ahLst/>
              <a:cxnLst/>
              <a:rect l="l" t="t" r="r" b="b"/>
              <a:pathLst>
                <a:path w="6473" h="6606" extrusionOk="0">
                  <a:moveTo>
                    <a:pt x="1" y="1"/>
                  </a:moveTo>
                  <a:lnTo>
                    <a:pt x="1" y="6606"/>
                  </a:lnTo>
                  <a:cubicBezTo>
                    <a:pt x="3403" y="6139"/>
                    <a:pt x="6072" y="3437"/>
                    <a:pt x="6472" y="1"/>
                  </a:cubicBezTo>
                  <a:close/>
                </a:path>
              </a:pathLst>
            </a:custGeom>
            <a:solidFill>
              <a:srgbClr val="EEC54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0" name="Google Shape;1050;p16"/>
            <p:cNvSpPr/>
            <p:nvPr/>
          </p:nvSpPr>
          <p:spPr>
            <a:xfrm>
              <a:off x="4481742" y="2974295"/>
              <a:ext cx="63711" cy="65020"/>
            </a:xfrm>
            <a:custGeom>
              <a:avLst/>
              <a:gdLst/>
              <a:ahLst/>
              <a:cxnLst/>
              <a:rect l="l" t="t" r="r" b="b"/>
              <a:pathLst>
                <a:path w="6473" h="6606" extrusionOk="0">
                  <a:moveTo>
                    <a:pt x="1" y="1"/>
                  </a:moveTo>
                  <a:lnTo>
                    <a:pt x="1" y="6606"/>
                  </a:lnTo>
                  <a:cubicBezTo>
                    <a:pt x="3403" y="6139"/>
                    <a:pt x="6072" y="3437"/>
                    <a:pt x="6472" y="1"/>
                  </a:cubicBezTo>
                  <a:close/>
                </a:path>
              </a:pathLst>
            </a:custGeom>
            <a:solidFill>
              <a:srgbClr val="EEC54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1" name="Google Shape;1051;p16"/>
            <p:cNvSpPr/>
            <p:nvPr/>
          </p:nvSpPr>
          <p:spPr>
            <a:xfrm>
              <a:off x="4266025" y="3289509"/>
              <a:ext cx="613631" cy="13140"/>
            </a:xfrm>
            <a:custGeom>
              <a:avLst/>
              <a:gdLst/>
              <a:ahLst/>
              <a:cxnLst/>
              <a:rect l="l" t="t" r="r" b="b"/>
              <a:pathLst>
                <a:path w="62345" h="1335" extrusionOk="0">
                  <a:moveTo>
                    <a:pt x="0" y="1"/>
                  </a:moveTo>
                  <a:lnTo>
                    <a:pt x="0" y="1335"/>
                  </a:lnTo>
                  <a:lnTo>
                    <a:pt x="62345" y="1335"/>
                  </a:lnTo>
                  <a:lnTo>
                    <a:pt x="62345" y="1"/>
                  </a:lnTo>
                  <a:close/>
                </a:path>
              </a:pathLst>
            </a:custGeom>
            <a:solidFill>
              <a:srgbClr val="59595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2" name="Google Shape;1052;p16"/>
            <p:cNvSpPr/>
            <p:nvPr/>
          </p:nvSpPr>
          <p:spPr>
            <a:xfrm>
              <a:off x="4266025" y="3154232"/>
              <a:ext cx="613631" cy="142500"/>
            </a:xfrm>
            <a:custGeom>
              <a:avLst/>
              <a:gdLst/>
              <a:ahLst/>
              <a:cxnLst/>
              <a:rect l="l" t="t" r="r" b="b"/>
              <a:pathLst>
                <a:path w="62345" h="14478" extrusionOk="0">
                  <a:moveTo>
                    <a:pt x="0" y="1"/>
                  </a:moveTo>
                  <a:lnTo>
                    <a:pt x="0" y="14478"/>
                  </a:lnTo>
                  <a:lnTo>
                    <a:pt x="62345" y="14478"/>
                  </a:lnTo>
                  <a:lnTo>
                    <a:pt x="62345" y="1"/>
                  </a:lnTo>
                  <a:close/>
                </a:path>
              </a:pathLst>
            </a:custGeom>
            <a:solidFill>
              <a:srgbClr val="EEEEE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3" name="Google Shape;1053;p16"/>
            <p:cNvSpPr/>
            <p:nvPr/>
          </p:nvSpPr>
          <p:spPr>
            <a:xfrm>
              <a:off x="4281459" y="3170651"/>
              <a:ext cx="82086" cy="108356"/>
            </a:xfrm>
            <a:custGeom>
              <a:avLst/>
              <a:gdLst/>
              <a:ahLst/>
              <a:cxnLst/>
              <a:rect l="l" t="t" r="r" b="b"/>
              <a:pathLst>
                <a:path w="8340" h="11009" extrusionOk="0">
                  <a:moveTo>
                    <a:pt x="0" y="0"/>
                  </a:moveTo>
                  <a:lnTo>
                    <a:pt x="0" y="11008"/>
                  </a:lnTo>
                  <a:lnTo>
                    <a:pt x="8339" y="11008"/>
                  </a:lnTo>
                  <a:lnTo>
                    <a:pt x="8339" y="0"/>
                  </a:lnTo>
                  <a:close/>
                </a:path>
              </a:pathLst>
            </a:custGeom>
            <a:solidFill>
              <a:srgbClr val="EEC54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4" name="Google Shape;1054;p16"/>
            <p:cNvSpPr/>
            <p:nvPr/>
          </p:nvSpPr>
          <p:spPr>
            <a:xfrm>
              <a:off x="4381596" y="3170651"/>
              <a:ext cx="82096" cy="108356"/>
            </a:xfrm>
            <a:custGeom>
              <a:avLst/>
              <a:gdLst/>
              <a:ahLst/>
              <a:cxnLst/>
              <a:rect l="l" t="t" r="r" b="b"/>
              <a:pathLst>
                <a:path w="8341" h="11009" extrusionOk="0">
                  <a:moveTo>
                    <a:pt x="1" y="0"/>
                  </a:moveTo>
                  <a:lnTo>
                    <a:pt x="1" y="11008"/>
                  </a:lnTo>
                  <a:lnTo>
                    <a:pt x="8340" y="11008"/>
                  </a:lnTo>
                  <a:lnTo>
                    <a:pt x="8340" y="0"/>
                  </a:lnTo>
                  <a:close/>
                </a:path>
              </a:pathLst>
            </a:custGeom>
            <a:solidFill>
              <a:srgbClr val="EEC54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5" name="Google Shape;1055;p16"/>
            <p:cNvSpPr/>
            <p:nvPr/>
          </p:nvSpPr>
          <p:spPr>
            <a:xfrm>
              <a:off x="4481742" y="3170651"/>
              <a:ext cx="82096" cy="108356"/>
            </a:xfrm>
            <a:custGeom>
              <a:avLst/>
              <a:gdLst/>
              <a:ahLst/>
              <a:cxnLst/>
              <a:rect l="l" t="t" r="r" b="b"/>
              <a:pathLst>
                <a:path w="8341" h="11009" extrusionOk="0">
                  <a:moveTo>
                    <a:pt x="1" y="0"/>
                  </a:moveTo>
                  <a:lnTo>
                    <a:pt x="1" y="11008"/>
                  </a:lnTo>
                  <a:lnTo>
                    <a:pt x="8340" y="11008"/>
                  </a:lnTo>
                  <a:lnTo>
                    <a:pt x="8340" y="0"/>
                  </a:lnTo>
                  <a:close/>
                </a:path>
              </a:pathLst>
            </a:custGeom>
            <a:solidFill>
              <a:srgbClr val="EEC54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6" name="Google Shape;1056;p16"/>
            <p:cNvSpPr/>
            <p:nvPr/>
          </p:nvSpPr>
          <p:spPr>
            <a:xfrm>
              <a:off x="4581888" y="3170651"/>
              <a:ext cx="82096" cy="108356"/>
            </a:xfrm>
            <a:custGeom>
              <a:avLst/>
              <a:gdLst/>
              <a:ahLst/>
              <a:cxnLst/>
              <a:rect l="l" t="t" r="r" b="b"/>
              <a:pathLst>
                <a:path w="8341" h="11009" extrusionOk="0">
                  <a:moveTo>
                    <a:pt x="1" y="0"/>
                  </a:moveTo>
                  <a:lnTo>
                    <a:pt x="1" y="11008"/>
                  </a:lnTo>
                  <a:lnTo>
                    <a:pt x="8340" y="11008"/>
                  </a:lnTo>
                  <a:lnTo>
                    <a:pt x="8340" y="0"/>
                  </a:lnTo>
                  <a:close/>
                </a:path>
              </a:pathLst>
            </a:custGeom>
            <a:solidFill>
              <a:srgbClr val="EEC54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7" name="Google Shape;1057;p16"/>
            <p:cNvSpPr/>
            <p:nvPr/>
          </p:nvSpPr>
          <p:spPr>
            <a:xfrm>
              <a:off x="4682035" y="3170651"/>
              <a:ext cx="82086" cy="108356"/>
            </a:xfrm>
            <a:custGeom>
              <a:avLst/>
              <a:gdLst/>
              <a:ahLst/>
              <a:cxnLst/>
              <a:rect l="l" t="t" r="r" b="b"/>
              <a:pathLst>
                <a:path w="8340" h="11009" extrusionOk="0">
                  <a:moveTo>
                    <a:pt x="1" y="0"/>
                  </a:moveTo>
                  <a:lnTo>
                    <a:pt x="1" y="11008"/>
                  </a:lnTo>
                  <a:lnTo>
                    <a:pt x="8340" y="11008"/>
                  </a:lnTo>
                  <a:lnTo>
                    <a:pt x="8340" y="0"/>
                  </a:lnTo>
                  <a:close/>
                </a:path>
              </a:pathLst>
            </a:custGeom>
            <a:solidFill>
              <a:srgbClr val="EEC54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8" name="Google Shape;1058;p16"/>
            <p:cNvSpPr/>
            <p:nvPr/>
          </p:nvSpPr>
          <p:spPr>
            <a:xfrm>
              <a:off x="4782181" y="3170651"/>
              <a:ext cx="82086" cy="108356"/>
            </a:xfrm>
            <a:custGeom>
              <a:avLst/>
              <a:gdLst/>
              <a:ahLst/>
              <a:cxnLst/>
              <a:rect l="l" t="t" r="r" b="b"/>
              <a:pathLst>
                <a:path w="8340" h="11009" extrusionOk="0">
                  <a:moveTo>
                    <a:pt x="1" y="0"/>
                  </a:moveTo>
                  <a:lnTo>
                    <a:pt x="1" y="11008"/>
                  </a:lnTo>
                  <a:lnTo>
                    <a:pt x="8340" y="11008"/>
                  </a:lnTo>
                  <a:lnTo>
                    <a:pt x="8340" y="0"/>
                  </a:lnTo>
                  <a:close/>
                </a:path>
              </a:pathLst>
            </a:custGeom>
            <a:solidFill>
              <a:srgbClr val="EEC54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9" name="Google Shape;1059;p16"/>
            <p:cNvSpPr/>
            <p:nvPr/>
          </p:nvSpPr>
          <p:spPr>
            <a:xfrm>
              <a:off x="4266025" y="3485530"/>
              <a:ext cx="613631" cy="13150"/>
            </a:xfrm>
            <a:custGeom>
              <a:avLst/>
              <a:gdLst/>
              <a:ahLst/>
              <a:cxnLst/>
              <a:rect l="l" t="t" r="r" b="b"/>
              <a:pathLst>
                <a:path w="62345" h="1336" extrusionOk="0">
                  <a:moveTo>
                    <a:pt x="0" y="1"/>
                  </a:moveTo>
                  <a:lnTo>
                    <a:pt x="0" y="1335"/>
                  </a:lnTo>
                  <a:lnTo>
                    <a:pt x="62345" y="1335"/>
                  </a:lnTo>
                  <a:lnTo>
                    <a:pt x="62345" y="1"/>
                  </a:lnTo>
                  <a:close/>
                </a:path>
              </a:pathLst>
            </a:custGeom>
            <a:solidFill>
              <a:srgbClr val="59595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0" name="Google Shape;1060;p16"/>
            <p:cNvSpPr/>
            <p:nvPr/>
          </p:nvSpPr>
          <p:spPr>
            <a:xfrm>
              <a:off x="4266025" y="3350252"/>
              <a:ext cx="613631" cy="142834"/>
            </a:xfrm>
            <a:custGeom>
              <a:avLst/>
              <a:gdLst/>
              <a:ahLst/>
              <a:cxnLst/>
              <a:rect l="l" t="t" r="r" b="b"/>
              <a:pathLst>
                <a:path w="62345" h="14512" extrusionOk="0">
                  <a:moveTo>
                    <a:pt x="0" y="1"/>
                  </a:moveTo>
                  <a:lnTo>
                    <a:pt x="0" y="14511"/>
                  </a:lnTo>
                  <a:lnTo>
                    <a:pt x="62345" y="14511"/>
                  </a:lnTo>
                  <a:lnTo>
                    <a:pt x="62345" y="1"/>
                  </a:lnTo>
                  <a:close/>
                </a:path>
              </a:pathLst>
            </a:custGeom>
            <a:solidFill>
              <a:srgbClr val="EEEEE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1" name="Google Shape;1061;p16"/>
            <p:cNvSpPr/>
            <p:nvPr/>
          </p:nvSpPr>
          <p:spPr>
            <a:xfrm>
              <a:off x="4281459" y="3366671"/>
              <a:ext cx="82086" cy="108356"/>
            </a:xfrm>
            <a:custGeom>
              <a:avLst/>
              <a:gdLst/>
              <a:ahLst/>
              <a:cxnLst/>
              <a:rect l="l" t="t" r="r" b="b"/>
              <a:pathLst>
                <a:path w="8340" h="11009" extrusionOk="0">
                  <a:moveTo>
                    <a:pt x="0" y="1"/>
                  </a:moveTo>
                  <a:lnTo>
                    <a:pt x="0" y="11009"/>
                  </a:lnTo>
                  <a:lnTo>
                    <a:pt x="8339" y="11009"/>
                  </a:lnTo>
                  <a:lnTo>
                    <a:pt x="8339" y="1"/>
                  </a:lnTo>
                  <a:close/>
                </a:path>
              </a:pathLst>
            </a:custGeom>
            <a:solidFill>
              <a:srgbClr val="EEC54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2" name="Google Shape;1062;p16"/>
            <p:cNvSpPr/>
            <p:nvPr/>
          </p:nvSpPr>
          <p:spPr>
            <a:xfrm>
              <a:off x="4381596" y="3366671"/>
              <a:ext cx="82096" cy="108356"/>
            </a:xfrm>
            <a:custGeom>
              <a:avLst/>
              <a:gdLst/>
              <a:ahLst/>
              <a:cxnLst/>
              <a:rect l="l" t="t" r="r" b="b"/>
              <a:pathLst>
                <a:path w="8341" h="11009" extrusionOk="0">
                  <a:moveTo>
                    <a:pt x="1" y="1"/>
                  </a:moveTo>
                  <a:lnTo>
                    <a:pt x="1" y="11009"/>
                  </a:lnTo>
                  <a:lnTo>
                    <a:pt x="8340" y="11009"/>
                  </a:lnTo>
                  <a:lnTo>
                    <a:pt x="8340" y="1"/>
                  </a:lnTo>
                  <a:close/>
                </a:path>
              </a:pathLst>
            </a:custGeom>
            <a:solidFill>
              <a:srgbClr val="EEC54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3" name="Google Shape;1063;p16"/>
            <p:cNvSpPr/>
            <p:nvPr/>
          </p:nvSpPr>
          <p:spPr>
            <a:xfrm>
              <a:off x="4481742" y="3366671"/>
              <a:ext cx="82096" cy="108356"/>
            </a:xfrm>
            <a:custGeom>
              <a:avLst/>
              <a:gdLst/>
              <a:ahLst/>
              <a:cxnLst/>
              <a:rect l="l" t="t" r="r" b="b"/>
              <a:pathLst>
                <a:path w="8341" h="11009" extrusionOk="0">
                  <a:moveTo>
                    <a:pt x="1" y="1"/>
                  </a:moveTo>
                  <a:lnTo>
                    <a:pt x="1" y="11009"/>
                  </a:lnTo>
                  <a:lnTo>
                    <a:pt x="8340" y="11009"/>
                  </a:lnTo>
                  <a:lnTo>
                    <a:pt x="8340" y="1"/>
                  </a:lnTo>
                  <a:close/>
                </a:path>
              </a:pathLst>
            </a:custGeom>
            <a:solidFill>
              <a:srgbClr val="EEC54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4" name="Google Shape;1064;p16"/>
            <p:cNvSpPr/>
            <p:nvPr/>
          </p:nvSpPr>
          <p:spPr>
            <a:xfrm>
              <a:off x="4581888" y="3366671"/>
              <a:ext cx="82096" cy="108356"/>
            </a:xfrm>
            <a:custGeom>
              <a:avLst/>
              <a:gdLst/>
              <a:ahLst/>
              <a:cxnLst/>
              <a:rect l="l" t="t" r="r" b="b"/>
              <a:pathLst>
                <a:path w="8341" h="11009" extrusionOk="0">
                  <a:moveTo>
                    <a:pt x="1" y="1"/>
                  </a:moveTo>
                  <a:lnTo>
                    <a:pt x="1" y="11009"/>
                  </a:lnTo>
                  <a:lnTo>
                    <a:pt x="8340" y="11009"/>
                  </a:lnTo>
                  <a:lnTo>
                    <a:pt x="8340" y="1"/>
                  </a:lnTo>
                  <a:close/>
                </a:path>
              </a:pathLst>
            </a:custGeom>
            <a:solidFill>
              <a:srgbClr val="EEC54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5" name="Google Shape;1065;p16"/>
            <p:cNvSpPr/>
            <p:nvPr/>
          </p:nvSpPr>
          <p:spPr>
            <a:xfrm>
              <a:off x="4682035" y="3366671"/>
              <a:ext cx="82086" cy="108356"/>
            </a:xfrm>
            <a:custGeom>
              <a:avLst/>
              <a:gdLst/>
              <a:ahLst/>
              <a:cxnLst/>
              <a:rect l="l" t="t" r="r" b="b"/>
              <a:pathLst>
                <a:path w="8340" h="11009" extrusionOk="0">
                  <a:moveTo>
                    <a:pt x="1" y="1"/>
                  </a:moveTo>
                  <a:lnTo>
                    <a:pt x="1" y="11009"/>
                  </a:lnTo>
                  <a:lnTo>
                    <a:pt x="8340" y="11009"/>
                  </a:lnTo>
                  <a:lnTo>
                    <a:pt x="8340" y="1"/>
                  </a:lnTo>
                  <a:close/>
                </a:path>
              </a:pathLst>
            </a:custGeom>
            <a:solidFill>
              <a:srgbClr val="EEC54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6" name="Google Shape;1066;p16"/>
            <p:cNvSpPr/>
            <p:nvPr/>
          </p:nvSpPr>
          <p:spPr>
            <a:xfrm>
              <a:off x="4782181" y="3366671"/>
              <a:ext cx="82086" cy="108356"/>
            </a:xfrm>
            <a:custGeom>
              <a:avLst/>
              <a:gdLst/>
              <a:ahLst/>
              <a:cxnLst/>
              <a:rect l="l" t="t" r="r" b="b"/>
              <a:pathLst>
                <a:path w="8340" h="11009" extrusionOk="0">
                  <a:moveTo>
                    <a:pt x="1" y="1"/>
                  </a:moveTo>
                  <a:lnTo>
                    <a:pt x="1" y="11009"/>
                  </a:lnTo>
                  <a:lnTo>
                    <a:pt x="8340" y="11009"/>
                  </a:lnTo>
                  <a:lnTo>
                    <a:pt x="8340" y="1"/>
                  </a:lnTo>
                  <a:close/>
                </a:path>
              </a:pathLst>
            </a:custGeom>
            <a:solidFill>
              <a:srgbClr val="EEC54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7" name="Google Shape;1067;p16"/>
            <p:cNvSpPr/>
            <p:nvPr/>
          </p:nvSpPr>
          <p:spPr>
            <a:xfrm>
              <a:off x="4682035" y="3366671"/>
              <a:ext cx="63376" cy="65020"/>
            </a:xfrm>
            <a:custGeom>
              <a:avLst/>
              <a:gdLst/>
              <a:ahLst/>
              <a:cxnLst/>
              <a:rect l="l" t="t" r="r" b="b"/>
              <a:pathLst>
                <a:path w="6439" h="6606" extrusionOk="0">
                  <a:moveTo>
                    <a:pt x="1" y="1"/>
                  </a:moveTo>
                  <a:lnTo>
                    <a:pt x="1" y="6605"/>
                  </a:lnTo>
                  <a:cubicBezTo>
                    <a:pt x="3403" y="6138"/>
                    <a:pt x="6072" y="3436"/>
                    <a:pt x="6439" y="1"/>
                  </a:cubicBezTo>
                  <a:close/>
                </a:path>
              </a:pathLst>
            </a:custGeom>
            <a:solidFill>
              <a:srgbClr val="EEC54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8" name="Google Shape;1068;p16"/>
            <p:cNvSpPr/>
            <p:nvPr/>
          </p:nvSpPr>
          <p:spPr>
            <a:xfrm>
              <a:off x="4782181" y="3366671"/>
              <a:ext cx="63376" cy="65020"/>
            </a:xfrm>
            <a:custGeom>
              <a:avLst/>
              <a:gdLst/>
              <a:ahLst/>
              <a:cxnLst/>
              <a:rect l="l" t="t" r="r" b="b"/>
              <a:pathLst>
                <a:path w="6439" h="6606" extrusionOk="0">
                  <a:moveTo>
                    <a:pt x="1" y="1"/>
                  </a:moveTo>
                  <a:lnTo>
                    <a:pt x="1" y="6605"/>
                  </a:lnTo>
                  <a:cubicBezTo>
                    <a:pt x="3403" y="6138"/>
                    <a:pt x="6072" y="3436"/>
                    <a:pt x="6439" y="1"/>
                  </a:cubicBezTo>
                  <a:close/>
                </a:path>
              </a:pathLst>
            </a:custGeom>
            <a:solidFill>
              <a:srgbClr val="EEC54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9" name="Google Shape;1069;p16"/>
            <p:cNvSpPr/>
            <p:nvPr/>
          </p:nvSpPr>
          <p:spPr>
            <a:xfrm>
              <a:off x="4266025" y="3681885"/>
              <a:ext cx="613631" cy="13140"/>
            </a:xfrm>
            <a:custGeom>
              <a:avLst/>
              <a:gdLst/>
              <a:ahLst/>
              <a:cxnLst/>
              <a:rect l="l" t="t" r="r" b="b"/>
              <a:pathLst>
                <a:path w="62345" h="1335" extrusionOk="0">
                  <a:moveTo>
                    <a:pt x="0" y="1"/>
                  </a:moveTo>
                  <a:lnTo>
                    <a:pt x="0" y="1335"/>
                  </a:lnTo>
                  <a:lnTo>
                    <a:pt x="62345" y="1335"/>
                  </a:lnTo>
                  <a:lnTo>
                    <a:pt x="62345" y="1"/>
                  </a:lnTo>
                  <a:close/>
                </a:path>
              </a:pathLst>
            </a:custGeom>
            <a:solidFill>
              <a:srgbClr val="59595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0" name="Google Shape;1070;p16"/>
            <p:cNvSpPr/>
            <p:nvPr/>
          </p:nvSpPr>
          <p:spPr>
            <a:xfrm>
              <a:off x="4266025" y="3546283"/>
              <a:ext cx="613631" cy="142825"/>
            </a:xfrm>
            <a:custGeom>
              <a:avLst/>
              <a:gdLst/>
              <a:ahLst/>
              <a:cxnLst/>
              <a:rect l="l" t="t" r="r" b="b"/>
              <a:pathLst>
                <a:path w="62345" h="14511" extrusionOk="0">
                  <a:moveTo>
                    <a:pt x="0" y="0"/>
                  </a:moveTo>
                  <a:lnTo>
                    <a:pt x="0" y="14510"/>
                  </a:lnTo>
                  <a:lnTo>
                    <a:pt x="62345" y="14510"/>
                  </a:lnTo>
                  <a:lnTo>
                    <a:pt x="62345" y="0"/>
                  </a:lnTo>
                  <a:close/>
                </a:path>
              </a:pathLst>
            </a:custGeom>
            <a:solidFill>
              <a:srgbClr val="EEEEE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1" name="Google Shape;1071;p16"/>
            <p:cNvSpPr/>
            <p:nvPr/>
          </p:nvSpPr>
          <p:spPr>
            <a:xfrm>
              <a:off x="4281459" y="3562692"/>
              <a:ext cx="82086" cy="108356"/>
            </a:xfrm>
            <a:custGeom>
              <a:avLst/>
              <a:gdLst/>
              <a:ahLst/>
              <a:cxnLst/>
              <a:rect l="l" t="t" r="r" b="b"/>
              <a:pathLst>
                <a:path w="8340" h="11009" extrusionOk="0">
                  <a:moveTo>
                    <a:pt x="0" y="1"/>
                  </a:moveTo>
                  <a:lnTo>
                    <a:pt x="0" y="11009"/>
                  </a:lnTo>
                  <a:lnTo>
                    <a:pt x="8339" y="11009"/>
                  </a:lnTo>
                  <a:lnTo>
                    <a:pt x="8339" y="1"/>
                  </a:lnTo>
                  <a:close/>
                </a:path>
              </a:pathLst>
            </a:custGeom>
            <a:solidFill>
              <a:srgbClr val="EEC54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2" name="Google Shape;1072;p16"/>
            <p:cNvSpPr/>
            <p:nvPr/>
          </p:nvSpPr>
          <p:spPr>
            <a:xfrm>
              <a:off x="4381596" y="3562692"/>
              <a:ext cx="82096" cy="108356"/>
            </a:xfrm>
            <a:custGeom>
              <a:avLst/>
              <a:gdLst/>
              <a:ahLst/>
              <a:cxnLst/>
              <a:rect l="l" t="t" r="r" b="b"/>
              <a:pathLst>
                <a:path w="8341" h="11009" extrusionOk="0">
                  <a:moveTo>
                    <a:pt x="1" y="1"/>
                  </a:moveTo>
                  <a:lnTo>
                    <a:pt x="1" y="11009"/>
                  </a:lnTo>
                  <a:lnTo>
                    <a:pt x="8340" y="11009"/>
                  </a:lnTo>
                  <a:lnTo>
                    <a:pt x="8340" y="1"/>
                  </a:lnTo>
                  <a:close/>
                </a:path>
              </a:pathLst>
            </a:custGeom>
            <a:solidFill>
              <a:srgbClr val="EEC54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3" name="Google Shape;1073;p16"/>
            <p:cNvSpPr/>
            <p:nvPr/>
          </p:nvSpPr>
          <p:spPr>
            <a:xfrm>
              <a:off x="4481742" y="3562692"/>
              <a:ext cx="82096" cy="108356"/>
            </a:xfrm>
            <a:custGeom>
              <a:avLst/>
              <a:gdLst/>
              <a:ahLst/>
              <a:cxnLst/>
              <a:rect l="l" t="t" r="r" b="b"/>
              <a:pathLst>
                <a:path w="8341" h="11009" extrusionOk="0">
                  <a:moveTo>
                    <a:pt x="1" y="1"/>
                  </a:moveTo>
                  <a:lnTo>
                    <a:pt x="1" y="11009"/>
                  </a:lnTo>
                  <a:lnTo>
                    <a:pt x="8340" y="11009"/>
                  </a:lnTo>
                  <a:lnTo>
                    <a:pt x="8340" y="1"/>
                  </a:lnTo>
                  <a:close/>
                </a:path>
              </a:pathLst>
            </a:custGeom>
            <a:solidFill>
              <a:srgbClr val="EEC54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4" name="Google Shape;1074;p16"/>
            <p:cNvSpPr/>
            <p:nvPr/>
          </p:nvSpPr>
          <p:spPr>
            <a:xfrm>
              <a:off x="4581888" y="3562692"/>
              <a:ext cx="82096" cy="108356"/>
            </a:xfrm>
            <a:custGeom>
              <a:avLst/>
              <a:gdLst/>
              <a:ahLst/>
              <a:cxnLst/>
              <a:rect l="l" t="t" r="r" b="b"/>
              <a:pathLst>
                <a:path w="8341" h="11009" extrusionOk="0">
                  <a:moveTo>
                    <a:pt x="1" y="1"/>
                  </a:moveTo>
                  <a:lnTo>
                    <a:pt x="1" y="11009"/>
                  </a:lnTo>
                  <a:lnTo>
                    <a:pt x="8340" y="11009"/>
                  </a:lnTo>
                  <a:lnTo>
                    <a:pt x="8340" y="1"/>
                  </a:lnTo>
                  <a:close/>
                </a:path>
              </a:pathLst>
            </a:custGeom>
            <a:solidFill>
              <a:srgbClr val="EEC54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5" name="Google Shape;1075;p16"/>
            <p:cNvSpPr/>
            <p:nvPr/>
          </p:nvSpPr>
          <p:spPr>
            <a:xfrm>
              <a:off x="4682035" y="3562692"/>
              <a:ext cx="82086" cy="108356"/>
            </a:xfrm>
            <a:custGeom>
              <a:avLst/>
              <a:gdLst/>
              <a:ahLst/>
              <a:cxnLst/>
              <a:rect l="l" t="t" r="r" b="b"/>
              <a:pathLst>
                <a:path w="8340" h="11009" extrusionOk="0">
                  <a:moveTo>
                    <a:pt x="1" y="1"/>
                  </a:moveTo>
                  <a:lnTo>
                    <a:pt x="1" y="11009"/>
                  </a:lnTo>
                  <a:lnTo>
                    <a:pt x="8340" y="11009"/>
                  </a:lnTo>
                  <a:lnTo>
                    <a:pt x="8340" y="1"/>
                  </a:lnTo>
                  <a:close/>
                </a:path>
              </a:pathLst>
            </a:custGeom>
            <a:solidFill>
              <a:srgbClr val="EEC54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6" name="Google Shape;1076;p16"/>
            <p:cNvSpPr/>
            <p:nvPr/>
          </p:nvSpPr>
          <p:spPr>
            <a:xfrm>
              <a:off x="4782181" y="3562692"/>
              <a:ext cx="82086" cy="108356"/>
            </a:xfrm>
            <a:custGeom>
              <a:avLst/>
              <a:gdLst/>
              <a:ahLst/>
              <a:cxnLst/>
              <a:rect l="l" t="t" r="r" b="b"/>
              <a:pathLst>
                <a:path w="8340" h="11009" extrusionOk="0">
                  <a:moveTo>
                    <a:pt x="1" y="1"/>
                  </a:moveTo>
                  <a:lnTo>
                    <a:pt x="1" y="11009"/>
                  </a:lnTo>
                  <a:lnTo>
                    <a:pt x="8340" y="11009"/>
                  </a:lnTo>
                  <a:lnTo>
                    <a:pt x="8340" y="1"/>
                  </a:lnTo>
                  <a:close/>
                </a:path>
              </a:pathLst>
            </a:custGeom>
            <a:solidFill>
              <a:srgbClr val="EEC54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7" name="Google Shape;1077;p16"/>
            <p:cNvSpPr/>
            <p:nvPr/>
          </p:nvSpPr>
          <p:spPr>
            <a:xfrm>
              <a:off x="4682035" y="3562692"/>
              <a:ext cx="63376" cy="65020"/>
            </a:xfrm>
            <a:custGeom>
              <a:avLst/>
              <a:gdLst/>
              <a:ahLst/>
              <a:cxnLst/>
              <a:rect l="l" t="t" r="r" b="b"/>
              <a:pathLst>
                <a:path w="6439" h="6606" extrusionOk="0">
                  <a:moveTo>
                    <a:pt x="1" y="1"/>
                  </a:moveTo>
                  <a:lnTo>
                    <a:pt x="1" y="6606"/>
                  </a:lnTo>
                  <a:cubicBezTo>
                    <a:pt x="3403" y="6172"/>
                    <a:pt x="6072" y="3437"/>
                    <a:pt x="6439" y="1"/>
                  </a:cubicBezTo>
                  <a:close/>
                </a:path>
              </a:pathLst>
            </a:custGeom>
            <a:solidFill>
              <a:srgbClr val="EEC54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8" name="Google Shape;1078;p16"/>
            <p:cNvSpPr/>
            <p:nvPr/>
          </p:nvSpPr>
          <p:spPr>
            <a:xfrm>
              <a:off x="4782181" y="3562692"/>
              <a:ext cx="63376" cy="65020"/>
            </a:xfrm>
            <a:custGeom>
              <a:avLst/>
              <a:gdLst/>
              <a:ahLst/>
              <a:cxnLst/>
              <a:rect l="l" t="t" r="r" b="b"/>
              <a:pathLst>
                <a:path w="6439" h="6606" extrusionOk="0">
                  <a:moveTo>
                    <a:pt x="1" y="1"/>
                  </a:moveTo>
                  <a:lnTo>
                    <a:pt x="1" y="6606"/>
                  </a:lnTo>
                  <a:cubicBezTo>
                    <a:pt x="3403" y="6172"/>
                    <a:pt x="6072" y="3437"/>
                    <a:pt x="6439" y="1"/>
                  </a:cubicBezTo>
                  <a:close/>
                </a:path>
              </a:pathLst>
            </a:custGeom>
            <a:solidFill>
              <a:srgbClr val="EEC54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9" name="Google Shape;1079;p16"/>
            <p:cNvSpPr/>
            <p:nvPr/>
          </p:nvSpPr>
          <p:spPr>
            <a:xfrm>
              <a:off x="4266025" y="3877906"/>
              <a:ext cx="613631" cy="13150"/>
            </a:xfrm>
            <a:custGeom>
              <a:avLst/>
              <a:gdLst/>
              <a:ahLst/>
              <a:cxnLst/>
              <a:rect l="l" t="t" r="r" b="b"/>
              <a:pathLst>
                <a:path w="62345" h="1336" extrusionOk="0">
                  <a:moveTo>
                    <a:pt x="0" y="1"/>
                  </a:moveTo>
                  <a:lnTo>
                    <a:pt x="0" y="1335"/>
                  </a:lnTo>
                  <a:lnTo>
                    <a:pt x="62345" y="1335"/>
                  </a:lnTo>
                  <a:lnTo>
                    <a:pt x="62345" y="1"/>
                  </a:lnTo>
                  <a:close/>
                </a:path>
              </a:pathLst>
            </a:custGeom>
            <a:solidFill>
              <a:srgbClr val="59595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0" name="Google Shape;1080;p16"/>
            <p:cNvSpPr/>
            <p:nvPr/>
          </p:nvSpPr>
          <p:spPr>
            <a:xfrm>
              <a:off x="4266025" y="3742629"/>
              <a:ext cx="613631" cy="142500"/>
            </a:xfrm>
            <a:custGeom>
              <a:avLst/>
              <a:gdLst/>
              <a:ahLst/>
              <a:cxnLst/>
              <a:rect l="l" t="t" r="r" b="b"/>
              <a:pathLst>
                <a:path w="62345" h="14478" extrusionOk="0">
                  <a:moveTo>
                    <a:pt x="0" y="1"/>
                  </a:moveTo>
                  <a:lnTo>
                    <a:pt x="0" y="14478"/>
                  </a:lnTo>
                  <a:lnTo>
                    <a:pt x="62345" y="14478"/>
                  </a:lnTo>
                  <a:lnTo>
                    <a:pt x="62345" y="1"/>
                  </a:lnTo>
                  <a:close/>
                </a:path>
              </a:pathLst>
            </a:custGeom>
            <a:solidFill>
              <a:srgbClr val="EEEEE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1" name="Google Shape;1081;p16"/>
            <p:cNvSpPr/>
            <p:nvPr/>
          </p:nvSpPr>
          <p:spPr>
            <a:xfrm>
              <a:off x="4281459" y="3759047"/>
              <a:ext cx="82086" cy="108356"/>
            </a:xfrm>
            <a:custGeom>
              <a:avLst/>
              <a:gdLst/>
              <a:ahLst/>
              <a:cxnLst/>
              <a:rect l="l" t="t" r="r" b="b"/>
              <a:pathLst>
                <a:path w="8340" h="11009" extrusionOk="0">
                  <a:moveTo>
                    <a:pt x="0" y="1"/>
                  </a:moveTo>
                  <a:lnTo>
                    <a:pt x="0" y="11008"/>
                  </a:lnTo>
                  <a:lnTo>
                    <a:pt x="8339" y="11008"/>
                  </a:lnTo>
                  <a:lnTo>
                    <a:pt x="8339" y="1"/>
                  </a:lnTo>
                  <a:close/>
                </a:path>
              </a:pathLst>
            </a:custGeom>
            <a:solidFill>
              <a:srgbClr val="EEC54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2" name="Google Shape;1082;p16"/>
            <p:cNvSpPr/>
            <p:nvPr/>
          </p:nvSpPr>
          <p:spPr>
            <a:xfrm>
              <a:off x="4381596" y="3759047"/>
              <a:ext cx="82096" cy="108356"/>
            </a:xfrm>
            <a:custGeom>
              <a:avLst/>
              <a:gdLst/>
              <a:ahLst/>
              <a:cxnLst/>
              <a:rect l="l" t="t" r="r" b="b"/>
              <a:pathLst>
                <a:path w="8341" h="11009" extrusionOk="0">
                  <a:moveTo>
                    <a:pt x="1" y="1"/>
                  </a:moveTo>
                  <a:lnTo>
                    <a:pt x="1" y="11008"/>
                  </a:lnTo>
                  <a:lnTo>
                    <a:pt x="8340" y="11008"/>
                  </a:lnTo>
                  <a:lnTo>
                    <a:pt x="8340" y="1"/>
                  </a:lnTo>
                  <a:close/>
                </a:path>
              </a:pathLst>
            </a:custGeom>
            <a:solidFill>
              <a:srgbClr val="EEC54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3" name="Google Shape;1083;p16"/>
            <p:cNvSpPr/>
            <p:nvPr/>
          </p:nvSpPr>
          <p:spPr>
            <a:xfrm>
              <a:off x="4481742" y="3759047"/>
              <a:ext cx="82096" cy="108356"/>
            </a:xfrm>
            <a:custGeom>
              <a:avLst/>
              <a:gdLst/>
              <a:ahLst/>
              <a:cxnLst/>
              <a:rect l="l" t="t" r="r" b="b"/>
              <a:pathLst>
                <a:path w="8341" h="11009" extrusionOk="0">
                  <a:moveTo>
                    <a:pt x="1" y="1"/>
                  </a:moveTo>
                  <a:lnTo>
                    <a:pt x="1" y="11008"/>
                  </a:lnTo>
                  <a:lnTo>
                    <a:pt x="8340" y="11008"/>
                  </a:lnTo>
                  <a:lnTo>
                    <a:pt x="8340" y="1"/>
                  </a:lnTo>
                  <a:close/>
                </a:path>
              </a:pathLst>
            </a:custGeom>
            <a:solidFill>
              <a:srgbClr val="EEC54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4" name="Google Shape;1084;p16"/>
            <p:cNvSpPr/>
            <p:nvPr/>
          </p:nvSpPr>
          <p:spPr>
            <a:xfrm>
              <a:off x="4581888" y="3759047"/>
              <a:ext cx="82096" cy="108356"/>
            </a:xfrm>
            <a:custGeom>
              <a:avLst/>
              <a:gdLst/>
              <a:ahLst/>
              <a:cxnLst/>
              <a:rect l="l" t="t" r="r" b="b"/>
              <a:pathLst>
                <a:path w="8341" h="11009" extrusionOk="0">
                  <a:moveTo>
                    <a:pt x="1" y="1"/>
                  </a:moveTo>
                  <a:lnTo>
                    <a:pt x="1" y="11008"/>
                  </a:lnTo>
                  <a:lnTo>
                    <a:pt x="8340" y="11008"/>
                  </a:lnTo>
                  <a:lnTo>
                    <a:pt x="8340" y="1"/>
                  </a:lnTo>
                  <a:close/>
                </a:path>
              </a:pathLst>
            </a:custGeom>
            <a:solidFill>
              <a:srgbClr val="EEC54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5" name="Google Shape;1085;p16"/>
            <p:cNvSpPr/>
            <p:nvPr/>
          </p:nvSpPr>
          <p:spPr>
            <a:xfrm>
              <a:off x="4682035" y="3759047"/>
              <a:ext cx="82086" cy="108356"/>
            </a:xfrm>
            <a:custGeom>
              <a:avLst/>
              <a:gdLst/>
              <a:ahLst/>
              <a:cxnLst/>
              <a:rect l="l" t="t" r="r" b="b"/>
              <a:pathLst>
                <a:path w="8340" h="11009" extrusionOk="0">
                  <a:moveTo>
                    <a:pt x="1" y="1"/>
                  </a:moveTo>
                  <a:lnTo>
                    <a:pt x="1" y="11008"/>
                  </a:lnTo>
                  <a:lnTo>
                    <a:pt x="8340" y="11008"/>
                  </a:lnTo>
                  <a:lnTo>
                    <a:pt x="8340" y="1"/>
                  </a:lnTo>
                  <a:close/>
                </a:path>
              </a:pathLst>
            </a:custGeom>
            <a:solidFill>
              <a:srgbClr val="EEC54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6" name="Google Shape;1086;p16"/>
            <p:cNvSpPr/>
            <p:nvPr/>
          </p:nvSpPr>
          <p:spPr>
            <a:xfrm>
              <a:off x="4782181" y="3759047"/>
              <a:ext cx="82086" cy="108356"/>
            </a:xfrm>
            <a:custGeom>
              <a:avLst/>
              <a:gdLst/>
              <a:ahLst/>
              <a:cxnLst/>
              <a:rect l="l" t="t" r="r" b="b"/>
              <a:pathLst>
                <a:path w="8340" h="11009" extrusionOk="0">
                  <a:moveTo>
                    <a:pt x="1" y="1"/>
                  </a:moveTo>
                  <a:lnTo>
                    <a:pt x="1" y="11008"/>
                  </a:lnTo>
                  <a:lnTo>
                    <a:pt x="8340" y="11008"/>
                  </a:lnTo>
                  <a:lnTo>
                    <a:pt x="8340" y="1"/>
                  </a:lnTo>
                  <a:close/>
                </a:path>
              </a:pathLst>
            </a:custGeom>
            <a:solidFill>
              <a:srgbClr val="EEC54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7" name="Google Shape;1087;p16"/>
            <p:cNvSpPr/>
            <p:nvPr/>
          </p:nvSpPr>
          <p:spPr>
            <a:xfrm>
              <a:off x="4281459" y="3759047"/>
              <a:ext cx="63701" cy="64685"/>
            </a:xfrm>
            <a:custGeom>
              <a:avLst/>
              <a:gdLst/>
              <a:ahLst/>
              <a:cxnLst/>
              <a:rect l="l" t="t" r="r" b="b"/>
              <a:pathLst>
                <a:path w="6472" h="6572" extrusionOk="0">
                  <a:moveTo>
                    <a:pt x="0" y="1"/>
                  </a:moveTo>
                  <a:lnTo>
                    <a:pt x="0" y="6572"/>
                  </a:lnTo>
                  <a:cubicBezTo>
                    <a:pt x="3402" y="6138"/>
                    <a:pt x="6071" y="3403"/>
                    <a:pt x="6471" y="1"/>
                  </a:cubicBezTo>
                  <a:close/>
                </a:path>
              </a:pathLst>
            </a:custGeom>
            <a:solidFill>
              <a:srgbClr val="EEC54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8" name="Google Shape;1088;p16"/>
            <p:cNvSpPr/>
            <p:nvPr/>
          </p:nvSpPr>
          <p:spPr>
            <a:xfrm>
              <a:off x="4381596" y="3759047"/>
              <a:ext cx="63711" cy="64685"/>
            </a:xfrm>
            <a:custGeom>
              <a:avLst/>
              <a:gdLst/>
              <a:ahLst/>
              <a:cxnLst/>
              <a:rect l="l" t="t" r="r" b="b"/>
              <a:pathLst>
                <a:path w="6473" h="6572" extrusionOk="0">
                  <a:moveTo>
                    <a:pt x="1" y="1"/>
                  </a:moveTo>
                  <a:lnTo>
                    <a:pt x="1" y="6572"/>
                  </a:lnTo>
                  <a:cubicBezTo>
                    <a:pt x="3403" y="6138"/>
                    <a:pt x="6072" y="3403"/>
                    <a:pt x="6472" y="1"/>
                  </a:cubicBezTo>
                  <a:close/>
                </a:path>
              </a:pathLst>
            </a:custGeom>
            <a:solidFill>
              <a:srgbClr val="EEC54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9" name="Google Shape;1089;p16"/>
            <p:cNvSpPr/>
            <p:nvPr/>
          </p:nvSpPr>
          <p:spPr>
            <a:xfrm>
              <a:off x="4481742" y="3759047"/>
              <a:ext cx="63711" cy="64685"/>
            </a:xfrm>
            <a:custGeom>
              <a:avLst/>
              <a:gdLst/>
              <a:ahLst/>
              <a:cxnLst/>
              <a:rect l="l" t="t" r="r" b="b"/>
              <a:pathLst>
                <a:path w="6473" h="6572" extrusionOk="0">
                  <a:moveTo>
                    <a:pt x="1" y="1"/>
                  </a:moveTo>
                  <a:lnTo>
                    <a:pt x="1" y="6572"/>
                  </a:lnTo>
                  <a:cubicBezTo>
                    <a:pt x="3403" y="6138"/>
                    <a:pt x="6072" y="3403"/>
                    <a:pt x="6472" y="1"/>
                  </a:cubicBezTo>
                  <a:close/>
                </a:path>
              </a:pathLst>
            </a:custGeom>
            <a:solidFill>
              <a:srgbClr val="EEC54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0" name="Google Shape;1090;p16"/>
            <p:cNvSpPr/>
            <p:nvPr/>
          </p:nvSpPr>
          <p:spPr>
            <a:xfrm>
              <a:off x="4266025" y="4074261"/>
              <a:ext cx="613631" cy="13140"/>
            </a:xfrm>
            <a:custGeom>
              <a:avLst/>
              <a:gdLst/>
              <a:ahLst/>
              <a:cxnLst/>
              <a:rect l="l" t="t" r="r" b="b"/>
              <a:pathLst>
                <a:path w="62345" h="1335" extrusionOk="0">
                  <a:moveTo>
                    <a:pt x="0" y="0"/>
                  </a:moveTo>
                  <a:lnTo>
                    <a:pt x="0" y="1335"/>
                  </a:lnTo>
                  <a:lnTo>
                    <a:pt x="62345" y="1335"/>
                  </a:lnTo>
                  <a:lnTo>
                    <a:pt x="62345" y="0"/>
                  </a:lnTo>
                  <a:close/>
                </a:path>
              </a:pathLst>
            </a:custGeom>
            <a:solidFill>
              <a:srgbClr val="59595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1" name="Google Shape;1091;p16"/>
            <p:cNvSpPr/>
            <p:nvPr/>
          </p:nvSpPr>
          <p:spPr>
            <a:xfrm>
              <a:off x="4266025" y="3938649"/>
              <a:ext cx="613631" cy="142834"/>
            </a:xfrm>
            <a:custGeom>
              <a:avLst/>
              <a:gdLst/>
              <a:ahLst/>
              <a:cxnLst/>
              <a:rect l="l" t="t" r="r" b="b"/>
              <a:pathLst>
                <a:path w="62345" h="14512" extrusionOk="0">
                  <a:moveTo>
                    <a:pt x="0" y="1"/>
                  </a:moveTo>
                  <a:lnTo>
                    <a:pt x="0" y="14511"/>
                  </a:lnTo>
                  <a:lnTo>
                    <a:pt x="62345" y="14511"/>
                  </a:lnTo>
                  <a:lnTo>
                    <a:pt x="62345" y="1"/>
                  </a:lnTo>
                  <a:close/>
                </a:path>
              </a:pathLst>
            </a:custGeom>
            <a:solidFill>
              <a:srgbClr val="EEEEE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2" name="Google Shape;1092;p16"/>
            <p:cNvSpPr/>
            <p:nvPr/>
          </p:nvSpPr>
          <p:spPr>
            <a:xfrm>
              <a:off x="4281459" y="3955068"/>
              <a:ext cx="82086" cy="108356"/>
            </a:xfrm>
            <a:custGeom>
              <a:avLst/>
              <a:gdLst/>
              <a:ahLst/>
              <a:cxnLst/>
              <a:rect l="l" t="t" r="r" b="b"/>
              <a:pathLst>
                <a:path w="8340" h="11009" extrusionOk="0">
                  <a:moveTo>
                    <a:pt x="0" y="1"/>
                  </a:moveTo>
                  <a:lnTo>
                    <a:pt x="0" y="11009"/>
                  </a:lnTo>
                  <a:lnTo>
                    <a:pt x="8339" y="11009"/>
                  </a:lnTo>
                  <a:lnTo>
                    <a:pt x="8339" y="1"/>
                  </a:lnTo>
                  <a:close/>
                </a:path>
              </a:pathLst>
            </a:custGeom>
            <a:solidFill>
              <a:srgbClr val="EEC54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3" name="Google Shape;1093;p16"/>
            <p:cNvSpPr/>
            <p:nvPr/>
          </p:nvSpPr>
          <p:spPr>
            <a:xfrm>
              <a:off x="4381596" y="3955068"/>
              <a:ext cx="82096" cy="108356"/>
            </a:xfrm>
            <a:custGeom>
              <a:avLst/>
              <a:gdLst/>
              <a:ahLst/>
              <a:cxnLst/>
              <a:rect l="l" t="t" r="r" b="b"/>
              <a:pathLst>
                <a:path w="8341" h="11009" extrusionOk="0">
                  <a:moveTo>
                    <a:pt x="1" y="1"/>
                  </a:moveTo>
                  <a:lnTo>
                    <a:pt x="1" y="11009"/>
                  </a:lnTo>
                  <a:lnTo>
                    <a:pt x="8340" y="11009"/>
                  </a:lnTo>
                  <a:lnTo>
                    <a:pt x="8340" y="1"/>
                  </a:lnTo>
                  <a:close/>
                </a:path>
              </a:pathLst>
            </a:custGeom>
            <a:solidFill>
              <a:srgbClr val="EEC54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4" name="Google Shape;1094;p16"/>
            <p:cNvSpPr/>
            <p:nvPr/>
          </p:nvSpPr>
          <p:spPr>
            <a:xfrm>
              <a:off x="4481742" y="3955068"/>
              <a:ext cx="82096" cy="108356"/>
            </a:xfrm>
            <a:custGeom>
              <a:avLst/>
              <a:gdLst/>
              <a:ahLst/>
              <a:cxnLst/>
              <a:rect l="l" t="t" r="r" b="b"/>
              <a:pathLst>
                <a:path w="8341" h="11009" extrusionOk="0">
                  <a:moveTo>
                    <a:pt x="1" y="1"/>
                  </a:moveTo>
                  <a:lnTo>
                    <a:pt x="1" y="11009"/>
                  </a:lnTo>
                  <a:lnTo>
                    <a:pt x="8340" y="11009"/>
                  </a:lnTo>
                  <a:lnTo>
                    <a:pt x="8340" y="1"/>
                  </a:lnTo>
                  <a:close/>
                </a:path>
              </a:pathLst>
            </a:custGeom>
            <a:solidFill>
              <a:srgbClr val="EEC54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5" name="Google Shape;1095;p16"/>
            <p:cNvSpPr/>
            <p:nvPr/>
          </p:nvSpPr>
          <p:spPr>
            <a:xfrm>
              <a:off x="4581888" y="3955068"/>
              <a:ext cx="82096" cy="108356"/>
            </a:xfrm>
            <a:custGeom>
              <a:avLst/>
              <a:gdLst/>
              <a:ahLst/>
              <a:cxnLst/>
              <a:rect l="l" t="t" r="r" b="b"/>
              <a:pathLst>
                <a:path w="8341" h="11009" extrusionOk="0">
                  <a:moveTo>
                    <a:pt x="1" y="1"/>
                  </a:moveTo>
                  <a:lnTo>
                    <a:pt x="1" y="11009"/>
                  </a:lnTo>
                  <a:lnTo>
                    <a:pt x="8340" y="11009"/>
                  </a:lnTo>
                  <a:lnTo>
                    <a:pt x="8340" y="1"/>
                  </a:lnTo>
                  <a:close/>
                </a:path>
              </a:pathLst>
            </a:custGeom>
            <a:solidFill>
              <a:srgbClr val="EEC54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6" name="Google Shape;1096;p16"/>
            <p:cNvSpPr/>
            <p:nvPr/>
          </p:nvSpPr>
          <p:spPr>
            <a:xfrm>
              <a:off x="4682035" y="3955068"/>
              <a:ext cx="82086" cy="108356"/>
            </a:xfrm>
            <a:custGeom>
              <a:avLst/>
              <a:gdLst/>
              <a:ahLst/>
              <a:cxnLst/>
              <a:rect l="l" t="t" r="r" b="b"/>
              <a:pathLst>
                <a:path w="8340" h="11009" extrusionOk="0">
                  <a:moveTo>
                    <a:pt x="1" y="1"/>
                  </a:moveTo>
                  <a:lnTo>
                    <a:pt x="1" y="11009"/>
                  </a:lnTo>
                  <a:lnTo>
                    <a:pt x="8340" y="11009"/>
                  </a:lnTo>
                  <a:lnTo>
                    <a:pt x="8340" y="1"/>
                  </a:lnTo>
                  <a:close/>
                </a:path>
              </a:pathLst>
            </a:custGeom>
            <a:solidFill>
              <a:srgbClr val="EEC54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7" name="Google Shape;1097;p16"/>
            <p:cNvSpPr/>
            <p:nvPr/>
          </p:nvSpPr>
          <p:spPr>
            <a:xfrm>
              <a:off x="4782181" y="3955068"/>
              <a:ext cx="82086" cy="108356"/>
            </a:xfrm>
            <a:custGeom>
              <a:avLst/>
              <a:gdLst/>
              <a:ahLst/>
              <a:cxnLst/>
              <a:rect l="l" t="t" r="r" b="b"/>
              <a:pathLst>
                <a:path w="8340" h="11009" extrusionOk="0">
                  <a:moveTo>
                    <a:pt x="1" y="1"/>
                  </a:moveTo>
                  <a:lnTo>
                    <a:pt x="1" y="11009"/>
                  </a:lnTo>
                  <a:lnTo>
                    <a:pt x="8340" y="11009"/>
                  </a:lnTo>
                  <a:lnTo>
                    <a:pt x="8340" y="1"/>
                  </a:lnTo>
                  <a:close/>
                </a:path>
              </a:pathLst>
            </a:custGeom>
            <a:solidFill>
              <a:srgbClr val="EEC54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8" name="Google Shape;1098;p16"/>
            <p:cNvSpPr/>
            <p:nvPr/>
          </p:nvSpPr>
          <p:spPr>
            <a:xfrm>
              <a:off x="4281459" y="3955068"/>
              <a:ext cx="63701" cy="65020"/>
            </a:xfrm>
            <a:custGeom>
              <a:avLst/>
              <a:gdLst/>
              <a:ahLst/>
              <a:cxnLst/>
              <a:rect l="l" t="t" r="r" b="b"/>
              <a:pathLst>
                <a:path w="6472" h="6606" extrusionOk="0">
                  <a:moveTo>
                    <a:pt x="0" y="1"/>
                  </a:moveTo>
                  <a:lnTo>
                    <a:pt x="0" y="6606"/>
                  </a:lnTo>
                  <a:cubicBezTo>
                    <a:pt x="3402" y="6139"/>
                    <a:pt x="6071" y="3437"/>
                    <a:pt x="6471" y="1"/>
                  </a:cubicBezTo>
                  <a:close/>
                </a:path>
              </a:pathLst>
            </a:custGeom>
            <a:solidFill>
              <a:srgbClr val="EEC54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9" name="Google Shape;1099;p16"/>
            <p:cNvSpPr/>
            <p:nvPr/>
          </p:nvSpPr>
          <p:spPr>
            <a:xfrm>
              <a:off x="4381596" y="3955068"/>
              <a:ext cx="63711" cy="65020"/>
            </a:xfrm>
            <a:custGeom>
              <a:avLst/>
              <a:gdLst/>
              <a:ahLst/>
              <a:cxnLst/>
              <a:rect l="l" t="t" r="r" b="b"/>
              <a:pathLst>
                <a:path w="6473" h="6606" extrusionOk="0">
                  <a:moveTo>
                    <a:pt x="1" y="1"/>
                  </a:moveTo>
                  <a:lnTo>
                    <a:pt x="1" y="6606"/>
                  </a:lnTo>
                  <a:cubicBezTo>
                    <a:pt x="3403" y="6139"/>
                    <a:pt x="6072" y="3437"/>
                    <a:pt x="6472" y="1"/>
                  </a:cubicBezTo>
                  <a:close/>
                </a:path>
              </a:pathLst>
            </a:custGeom>
            <a:solidFill>
              <a:srgbClr val="EEC54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0" name="Google Shape;1100;p16"/>
            <p:cNvSpPr/>
            <p:nvPr/>
          </p:nvSpPr>
          <p:spPr>
            <a:xfrm>
              <a:off x="4266025" y="4270282"/>
              <a:ext cx="613631" cy="13140"/>
            </a:xfrm>
            <a:custGeom>
              <a:avLst/>
              <a:gdLst/>
              <a:ahLst/>
              <a:cxnLst/>
              <a:rect l="l" t="t" r="r" b="b"/>
              <a:pathLst>
                <a:path w="62345" h="1335" extrusionOk="0">
                  <a:moveTo>
                    <a:pt x="0" y="1"/>
                  </a:moveTo>
                  <a:lnTo>
                    <a:pt x="0" y="1335"/>
                  </a:lnTo>
                  <a:lnTo>
                    <a:pt x="62345" y="1335"/>
                  </a:lnTo>
                  <a:lnTo>
                    <a:pt x="62345" y="1"/>
                  </a:lnTo>
                  <a:close/>
                </a:path>
              </a:pathLst>
            </a:custGeom>
            <a:solidFill>
              <a:srgbClr val="59595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1" name="Google Shape;1101;p16"/>
            <p:cNvSpPr/>
            <p:nvPr/>
          </p:nvSpPr>
          <p:spPr>
            <a:xfrm>
              <a:off x="4266025" y="4135005"/>
              <a:ext cx="613631" cy="142500"/>
            </a:xfrm>
            <a:custGeom>
              <a:avLst/>
              <a:gdLst/>
              <a:ahLst/>
              <a:cxnLst/>
              <a:rect l="l" t="t" r="r" b="b"/>
              <a:pathLst>
                <a:path w="62345" h="14478" extrusionOk="0">
                  <a:moveTo>
                    <a:pt x="0" y="1"/>
                  </a:moveTo>
                  <a:lnTo>
                    <a:pt x="0" y="14478"/>
                  </a:lnTo>
                  <a:lnTo>
                    <a:pt x="62345" y="14478"/>
                  </a:lnTo>
                  <a:lnTo>
                    <a:pt x="62345" y="1"/>
                  </a:lnTo>
                  <a:close/>
                </a:path>
              </a:pathLst>
            </a:custGeom>
            <a:solidFill>
              <a:srgbClr val="EEEEE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2" name="Google Shape;1102;p16"/>
            <p:cNvSpPr/>
            <p:nvPr/>
          </p:nvSpPr>
          <p:spPr>
            <a:xfrm>
              <a:off x="4281459" y="4151423"/>
              <a:ext cx="82086" cy="108356"/>
            </a:xfrm>
            <a:custGeom>
              <a:avLst/>
              <a:gdLst/>
              <a:ahLst/>
              <a:cxnLst/>
              <a:rect l="l" t="t" r="r" b="b"/>
              <a:pathLst>
                <a:path w="8340" h="11009" extrusionOk="0">
                  <a:moveTo>
                    <a:pt x="0" y="0"/>
                  </a:moveTo>
                  <a:lnTo>
                    <a:pt x="0" y="11008"/>
                  </a:lnTo>
                  <a:lnTo>
                    <a:pt x="8339" y="11008"/>
                  </a:lnTo>
                  <a:lnTo>
                    <a:pt x="8339" y="0"/>
                  </a:lnTo>
                  <a:close/>
                </a:path>
              </a:pathLst>
            </a:custGeom>
            <a:solidFill>
              <a:srgbClr val="EEC54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3" name="Google Shape;1103;p16"/>
            <p:cNvSpPr/>
            <p:nvPr/>
          </p:nvSpPr>
          <p:spPr>
            <a:xfrm>
              <a:off x="4381596" y="4151099"/>
              <a:ext cx="82096" cy="108346"/>
            </a:xfrm>
            <a:custGeom>
              <a:avLst/>
              <a:gdLst/>
              <a:ahLst/>
              <a:cxnLst/>
              <a:rect l="l" t="t" r="r" b="b"/>
              <a:pathLst>
                <a:path w="8341" h="11008" extrusionOk="0">
                  <a:moveTo>
                    <a:pt x="1" y="0"/>
                  </a:moveTo>
                  <a:lnTo>
                    <a:pt x="1" y="11008"/>
                  </a:lnTo>
                  <a:lnTo>
                    <a:pt x="8340" y="11008"/>
                  </a:lnTo>
                  <a:lnTo>
                    <a:pt x="8340" y="0"/>
                  </a:lnTo>
                  <a:close/>
                </a:path>
              </a:pathLst>
            </a:custGeom>
            <a:solidFill>
              <a:srgbClr val="EEC54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4" name="Google Shape;1104;p16"/>
            <p:cNvSpPr/>
            <p:nvPr/>
          </p:nvSpPr>
          <p:spPr>
            <a:xfrm>
              <a:off x="4481742" y="4151099"/>
              <a:ext cx="82096" cy="108346"/>
            </a:xfrm>
            <a:custGeom>
              <a:avLst/>
              <a:gdLst/>
              <a:ahLst/>
              <a:cxnLst/>
              <a:rect l="l" t="t" r="r" b="b"/>
              <a:pathLst>
                <a:path w="8341" h="11008" extrusionOk="0">
                  <a:moveTo>
                    <a:pt x="1" y="0"/>
                  </a:moveTo>
                  <a:lnTo>
                    <a:pt x="1" y="11008"/>
                  </a:lnTo>
                  <a:lnTo>
                    <a:pt x="8340" y="11008"/>
                  </a:lnTo>
                  <a:lnTo>
                    <a:pt x="8340" y="0"/>
                  </a:lnTo>
                  <a:close/>
                </a:path>
              </a:pathLst>
            </a:custGeom>
            <a:solidFill>
              <a:srgbClr val="EEC54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5" name="Google Shape;1105;p16"/>
            <p:cNvSpPr/>
            <p:nvPr/>
          </p:nvSpPr>
          <p:spPr>
            <a:xfrm>
              <a:off x="4581888" y="4151099"/>
              <a:ext cx="82096" cy="108346"/>
            </a:xfrm>
            <a:custGeom>
              <a:avLst/>
              <a:gdLst/>
              <a:ahLst/>
              <a:cxnLst/>
              <a:rect l="l" t="t" r="r" b="b"/>
              <a:pathLst>
                <a:path w="8341" h="11008" extrusionOk="0">
                  <a:moveTo>
                    <a:pt x="1" y="0"/>
                  </a:moveTo>
                  <a:lnTo>
                    <a:pt x="1" y="11008"/>
                  </a:lnTo>
                  <a:lnTo>
                    <a:pt x="8340" y="11008"/>
                  </a:lnTo>
                  <a:lnTo>
                    <a:pt x="8340" y="0"/>
                  </a:lnTo>
                  <a:close/>
                </a:path>
              </a:pathLst>
            </a:custGeom>
            <a:solidFill>
              <a:srgbClr val="EEC54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6" name="Google Shape;1106;p16"/>
            <p:cNvSpPr/>
            <p:nvPr/>
          </p:nvSpPr>
          <p:spPr>
            <a:xfrm>
              <a:off x="4682035" y="4151099"/>
              <a:ext cx="82086" cy="108346"/>
            </a:xfrm>
            <a:custGeom>
              <a:avLst/>
              <a:gdLst/>
              <a:ahLst/>
              <a:cxnLst/>
              <a:rect l="l" t="t" r="r" b="b"/>
              <a:pathLst>
                <a:path w="8340" h="11008" extrusionOk="0">
                  <a:moveTo>
                    <a:pt x="1" y="0"/>
                  </a:moveTo>
                  <a:lnTo>
                    <a:pt x="1" y="11008"/>
                  </a:lnTo>
                  <a:lnTo>
                    <a:pt x="8340" y="11008"/>
                  </a:lnTo>
                  <a:lnTo>
                    <a:pt x="8340" y="0"/>
                  </a:lnTo>
                  <a:close/>
                </a:path>
              </a:pathLst>
            </a:custGeom>
            <a:solidFill>
              <a:srgbClr val="EEC54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7" name="Google Shape;1107;p16"/>
            <p:cNvSpPr/>
            <p:nvPr/>
          </p:nvSpPr>
          <p:spPr>
            <a:xfrm>
              <a:off x="4782181" y="4151099"/>
              <a:ext cx="82086" cy="108346"/>
            </a:xfrm>
            <a:custGeom>
              <a:avLst/>
              <a:gdLst/>
              <a:ahLst/>
              <a:cxnLst/>
              <a:rect l="l" t="t" r="r" b="b"/>
              <a:pathLst>
                <a:path w="8340" h="11008" extrusionOk="0">
                  <a:moveTo>
                    <a:pt x="1" y="0"/>
                  </a:moveTo>
                  <a:lnTo>
                    <a:pt x="1" y="11008"/>
                  </a:lnTo>
                  <a:lnTo>
                    <a:pt x="8340" y="11008"/>
                  </a:lnTo>
                  <a:lnTo>
                    <a:pt x="8340" y="0"/>
                  </a:lnTo>
                  <a:close/>
                </a:path>
              </a:pathLst>
            </a:custGeom>
            <a:solidFill>
              <a:srgbClr val="EEC54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108" name="Google Shape;1108;p16"/>
          <p:cNvGrpSpPr/>
          <p:nvPr/>
        </p:nvGrpSpPr>
        <p:grpSpPr>
          <a:xfrm>
            <a:off x="2948000" y="3982984"/>
            <a:ext cx="3248145" cy="501713"/>
            <a:chOff x="2948000" y="3982984"/>
            <a:chExt cx="3248145" cy="501713"/>
          </a:xfrm>
        </p:grpSpPr>
        <p:sp>
          <p:nvSpPr>
            <p:cNvPr id="1109" name="Google Shape;1109;p16"/>
            <p:cNvSpPr/>
            <p:nvPr/>
          </p:nvSpPr>
          <p:spPr>
            <a:xfrm>
              <a:off x="2948000" y="4449225"/>
              <a:ext cx="3248145" cy="35472"/>
            </a:xfrm>
            <a:custGeom>
              <a:avLst/>
              <a:gdLst/>
              <a:ahLst/>
              <a:cxnLst/>
              <a:rect l="l" t="t" r="r" b="b"/>
              <a:pathLst>
                <a:path w="245143" h="3603" extrusionOk="0">
                  <a:moveTo>
                    <a:pt x="1" y="0"/>
                  </a:moveTo>
                  <a:lnTo>
                    <a:pt x="1" y="3603"/>
                  </a:lnTo>
                  <a:lnTo>
                    <a:pt x="245142" y="3603"/>
                  </a:lnTo>
                  <a:lnTo>
                    <a:pt x="245142"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0" name="Google Shape;1110;p16"/>
            <p:cNvSpPr/>
            <p:nvPr/>
          </p:nvSpPr>
          <p:spPr>
            <a:xfrm>
              <a:off x="5091489" y="4106114"/>
              <a:ext cx="10" cy="343100"/>
            </a:xfrm>
            <a:custGeom>
              <a:avLst/>
              <a:gdLst/>
              <a:ahLst/>
              <a:cxnLst/>
              <a:rect l="l" t="t" r="r" b="b"/>
              <a:pathLst>
                <a:path w="1" h="34859" fill="none" extrusionOk="0">
                  <a:moveTo>
                    <a:pt x="0" y="34858"/>
                  </a:moveTo>
                  <a:lnTo>
                    <a:pt x="0" y="0"/>
                  </a:lnTo>
                </a:path>
              </a:pathLst>
            </a:custGeom>
            <a:solidFill>
              <a:schemeClr val="accent3"/>
            </a:solidFill>
            <a:ln w="11675" cap="flat" cmpd="sng">
              <a:solidFill>
                <a:schemeClr val="accent2"/>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1" name="Google Shape;1111;p16"/>
            <p:cNvSpPr/>
            <p:nvPr/>
          </p:nvSpPr>
          <p:spPr>
            <a:xfrm>
              <a:off x="4984118" y="4076230"/>
              <a:ext cx="215059" cy="215059"/>
            </a:xfrm>
            <a:custGeom>
              <a:avLst/>
              <a:gdLst/>
              <a:ahLst/>
              <a:cxnLst/>
              <a:rect l="l" t="t" r="r" b="b"/>
              <a:pathLst>
                <a:path w="21850" h="21850" extrusionOk="0">
                  <a:moveTo>
                    <a:pt x="10908" y="1"/>
                  </a:moveTo>
                  <a:cubicBezTo>
                    <a:pt x="4871" y="1"/>
                    <a:pt x="0" y="4871"/>
                    <a:pt x="0" y="10908"/>
                  </a:cubicBezTo>
                  <a:cubicBezTo>
                    <a:pt x="0" y="11409"/>
                    <a:pt x="34" y="11876"/>
                    <a:pt x="100" y="12343"/>
                  </a:cubicBezTo>
                  <a:cubicBezTo>
                    <a:pt x="768" y="17713"/>
                    <a:pt x="5371" y="21850"/>
                    <a:pt x="10908" y="21850"/>
                  </a:cubicBezTo>
                  <a:cubicBezTo>
                    <a:pt x="16946" y="21850"/>
                    <a:pt x="21849" y="16946"/>
                    <a:pt x="21849" y="10908"/>
                  </a:cubicBezTo>
                  <a:cubicBezTo>
                    <a:pt x="21849" y="5371"/>
                    <a:pt x="17713" y="801"/>
                    <a:pt x="12343" y="101"/>
                  </a:cubicBezTo>
                  <a:cubicBezTo>
                    <a:pt x="11876" y="34"/>
                    <a:pt x="11409" y="1"/>
                    <a:pt x="10908"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2" name="Google Shape;1112;p16"/>
            <p:cNvSpPr/>
            <p:nvPr/>
          </p:nvSpPr>
          <p:spPr>
            <a:xfrm>
              <a:off x="3730162" y="4171455"/>
              <a:ext cx="10" cy="277765"/>
            </a:xfrm>
            <a:custGeom>
              <a:avLst/>
              <a:gdLst/>
              <a:ahLst/>
              <a:cxnLst/>
              <a:rect l="l" t="t" r="r" b="b"/>
              <a:pathLst>
                <a:path w="1" h="28221" fill="none" extrusionOk="0">
                  <a:moveTo>
                    <a:pt x="0" y="28220"/>
                  </a:moveTo>
                  <a:lnTo>
                    <a:pt x="0" y="0"/>
                  </a:lnTo>
                </a:path>
              </a:pathLst>
            </a:custGeom>
            <a:solidFill>
              <a:schemeClr val="accent3"/>
            </a:solidFill>
            <a:ln w="11675" cap="flat" cmpd="sng">
              <a:solidFill>
                <a:schemeClr val="accent2"/>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3" name="Google Shape;1113;p16"/>
            <p:cNvSpPr/>
            <p:nvPr/>
          </p:nvSpPr>
          <p:spPr>
            <a:xfrm>
              <a:off x="3622791" y="4110377"/>
              <a:ext cx="215059" cy="215059"/>
            </a:xfrm>
            <a:custGeom>
              <a:avLst/>
              <a:gdLst/>
              <a:ahLst/>
              <a:cxnLst/>
              <a:rect l="l" t="t" r="r" b="b"/>
              <a:pathLst>
                <a:path w="21850" h="21850" extrusionOk="0">
                  <a:moveTo>
                    <a:pt x="10908" y="1"/>
                  </a:moveTo>
                  <a:cubicBezTo>
                    <a:pt x="4904" y="1"/>
                    <a:pt x="1" y="4871"/>
                    <a:pt x="1" y="10909"/>
                  </a:cubicBezTo>
                  <a:cubicBezTo>
                    <a:pt x="1" y="11409"/>
                    <a:pt x="34" y="11876"/>
                    <a:pt x="101" y="12343"/>
                  </a:cubicBezTo>
                  <a:cubicBezTo>
                    <a:pt x="801" y="17713"/>
                    <a:pt x="5371" y="21850"/>
                    <a:pt x="10908" y="21850"/>
                  </a:cubicBezTo>
                  <a:cubicBezTo>
                    <a:pt x="16946" y="21850"/>
                    <a:pt x="21850" y="16946"/>
                    <a:pt x="21850" y="10909"/>
                  </a:cubicBezTo>
                  <a:cubicBezTo>
                    <a:pt x="21850" y="5371"/>
                    <a:pt x="17713" y="801"/>
                    <a:pt x="12343" y="101"/>
                  </a:cubicBezTo>
                  <a:cubicBezTo>
                    <a:pt x="11876" y="34"/>
                    <a:pt x="11409" y="1"/>
                    <a:pt x="10908"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4" name="Google Shape;1114;p16"/>
            <p:cNvSpPr/>
            <p:nvPr/>
          </p:nvSpPr>
          <p:spPr>
            <a:xfrm>
              <a:off x="5354819" y="4106114"/>
              <a:ext cx="10" cy="343100"/>
            </a:xfrm>
            <a:custGeom>
              <a:avLst/>
              <a:gdLst/>
              <a:ahLst/>
              <a:cxnLst/>
              <a:rect l="l" t="t" r="r" b="b"/>
              <a:pathLst>
                <a:path w="1" h="34859" fill="none" extrusionOk="0">
                  <a:moveTo>
                    <a:pt x="1" y="34858"/>
                  </a:moveTo>
                  <a:lnTo>
                    <a:pt x="1" y="0"/>
                  </a:lnTo>
                </a:path>
              </a:pathLst>
            </a:custGeom>
            <a:solidFill>
              <a:schemeClr val="accent3"/>
            </a:solidFill>
            <a:ln w="11675" cap="flat" cmpd="sng">
              <a:solidFill>
                <a:schemeClr val="accent2"/>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5" name="Google Shape;1115;p16"/>
            <p:cNvSpPr/>
            <p:nvPr/>
          </p:nvSpPr>
          <p:spPr>
            <a:xfrm>
              <a:off x="5247447" y="4076230"/>
              <a:ext cx="215059" cy="215059"/>
            </a:xfrm>
            <a:custGeom>
              <a:avLst/>
              <a:gdLst/>
              <a:ahLst/>
              <a:cxnLst/>
              <a:rect l="l" t="t" r="r" b="b"/>
              <a:pathLst>
                <a:path w="21850" h="21850" extrusionOk="0">
                  <a:moveTo>
                    <a:pt x="10942" y="1"/>
                  </a:moveTo>
                  <a:cubicBezTo>
                    <a:pt x="4904" y="1"/>
                    <a:pt x="1" y="4871"/>
                    <a:pt x="1" y="10908"/>
                  </a:cubicBezTo>
                  <a:cubicBezTo>
                    <a:pt x="1" y="11409"/>
                    <a:pt x="34" y="11876"/>
                    <a:pt x="101" y="12343"/>
                  </a:cubicBezTo>
                  <a:cubicBezTo>
                    <a:pt x="801" y="17713"/>
                    <a:pt x="5371" y="21850"/>
                    <a:pt x="10942" y="21850"/>
                  </a:cubicBezTo>
                  <a:cubicBezTo>
                    <a:pt x="16980" y="21850"/>
                    <a:pt x="21850" y="16946"/>
                    <a:pt x="21850" y="10908"/>
                  </a:cubicBezTo>
                  <a:cubicBezTo>
                    <a:pt x="21850" y="5371"/>
                    <a:pt x="17713" y="801"/>
                    <a:pt x="12343" y="101"/>
                  </a:cubicBezTo>
                  <a:cubicBezTo>
                    <a:pt x="11876" y="34"/>
                    <a:pt x="11409" y="1"/>
                    <a:pt x="10942"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6" name="Google Shape;1116;p16"/>
            <p:cNvSpPr/>
            <p:nvPr/>
          </p:nvSpPr>
          <p:spPr>
            <a:xfrm>
              <a:off x="5287835" y="3982984"/>
              <a:ext cx="134626" cy="134616"/>
            </a:xfrm>
            <a:custGeom>
              <a:avLst/>
              <a:gdLst/>
              <a:ahLst/>
              <a:cxnLst/>
              <a:rect l="l" t="t" r="r" b="b"/>
              <a:pathLst>
                <a:path w="13678" h="13677" extrusionOk="0">
                  <a:moveTo>
                    <a:pt x="6839" y="0"/>
                  </a:moveTo>
                  <a:cubicBezTo>
                    <a:pt x="3036" y="0"/>
                    <a:pt x="1" y="3069"/>
                    <a:pt x="1" y="6838"/>
                  </a:cubicBezTo>
                  <a:cubicBezTo>
                    <a:pt x="1" y="7139"/>
                    <a:pt x="1" y="7439"/>
                    <a:pt x="67" y="7739"/>
                  </a:cubicBezTo>
                  <a:cubicBezTo>
                    <a:pt x="501" y="11108"/>
                    <a:pt x="3336" y="13677"/>
                    <a:pt x="6839" y="13677"/>
                  </a:cubicBezTo>
                  <a:cubicBezTo>
                    <a:pt x="10608" y="13677"/>
                    <a:pt x="13677" y="10641"/>
                    <a:pt x="13677" y="6838"/>
                  </a:cubicBezTo>
                  <a:cubicBezTo>
                    <a:pt x="13677" y="3369"/>
                    <a:pt x="11075" y="501"/>
                    <a:pt x="7706" y="67"/>
                  </a:cubicBezTo>
                  <a:cubicBezTo>
                    <a:pt x="7439" y="34"/>
                    <a:pt x="7139" y="0"/>
                    <a:pt x="6839"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7" name="Google Shape;1117;p16"/>
            <p:cNvSpPr/>
            <p:nvPr/>
          </p:nvSpPr>
          <p:spPr>
            <a:xfrm>
              <a:off x="4003345" y="4106114"/>
              <a:ext cx="10" cy="343100"/>
            </a:xfrm>
            <a:custGeom>
              <a:avLst/>
              <a:gdLst/>
              <a:ahLst/>
              <a:cxnLst/>
              <a:rect l="l" t="t" r="r" b="b"/>
              <a:pathLst>
                <a:path w="1" h="34859" fill="none" extrusionOk="0">
                  <a:moveTo>
                    <a:pt x="1" y="34858"/>
                  </a:moveTo>
                  <a:lnTo>
                    <a:pt x="1" y="0"/>
                  </a:lnTo>
                </a:path>
              </a:pathLst>
            </a:custGeom>
            <a:solidFill>
              <a:schemeClr val="accent3"/>
            </a:solidFill>
            <a:ln w="11675" cap="flat" cmpd="sng">
              <a:solidFill>
                <a:schemeClr val="accent2"/>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8" name="Google Shape;1118;p16"/>
            <p:cNvSpPr/>
            <p:nvPr/>
          </p:nvSpPr>
          <p:spPr>
            <a:xfrm>
              <a:off x="3928151" y="4141245"/>
              <a:ext cx="150049" cy="150049"/>
            </a:xfrm>
            <a:custGeom>
              <a:avLst/>
              <a:gdLst/>
              <a:ahLst/>
              <a:cxnLst/>
              <a:rect l="l" t="t" r="r" b="b"/>
              <a:pathLst>
                <a:path w="15245" h="15245" extrusionOk="0">
                  <a:moveTo>
                    <a:pt x="7640" y="0"/>
                  </a:moveTo>
                  <a:cubicBezTo>
                    <a:pt x="3437" y="0"/>
                    <a:pt x="1" y="3403"/>
                    <a:pt x="1" y="7606"/>
                  </a:cubicBezTo>
                  <a:cubicBezTo>
                    <a:pt x="1" y="7939"/>
                    <a:pt x="34" y="8273"/>
                    <a:pt x="67" y="8606"/>
                  </a:cubicBezTo>
                  <a:cubicBezTo>
                    <a:pt x="568" y="12342"/>
                    <a:pt x="3770" y="15245"/>
                    <a:pt x="7640" y="15245"/>
                  </a:cubicBezTo>
                  <a:cubicBezTo>
                    <a:pt x="11843" y="15245"/>
                    <a:pt x="15245" y="11842"/>
                    <a:pt x="15245" y="7606"/>
                  </a:cubicBezTo>
                  <a:cubicBezTo>
                    <a:pt x="15245" y="3736"/>
                    <a:pt x="12376" y="534"/>
                    <a:pt x="8640" y="67"/>
                  </a:cubicBezTo>
                  <a:cubicBezTo>
                    <a:pt x="8307" y="0"/>
                    <a:pt x="7973" y="0"/>
                    <a:pt x="7640"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9" name="Google Shape;1119;p16"/>
            <p:cNvSpPr/>
            <p:nvPr/>
          </p:nvSpPr>
          <p:spPr>
            <a:xfrm>
              <a:off x="3956392" y="4076230"/>
              <a:ext cx="93907" cy="93907"/>
            </a:xfrm>
            <a:custGeom>
              <a:avLst/>
              <a:gdLst/>
              <a:ahLst/>
              <a:cxnLst/>
              <a:rect l="l" t="t" r="r" b="b"/>
              <a:pathLst>
                <a:path w="9541" h="9541" extrusionOk="0">
                  <a:moveTo>
                    <a:pt x="4771" y="1"/>
                  </a:moveTo>
                  <a:cubicBezTo>
                    <a:pt x="2135" y="1"/>
                    <a:pt x="0" y="2135"/>
                    <a:pt x="0" y="4771"/>
                  </a:cubicBezTo>
                  <a:cubicBezTo>
                    <a:pt x="0" y="4971"/>
                    <a:pt x="0" y="5171"/>
                    <a:pt x="34" y="5371"/>
                  </a:cubicBezTo>
                  <a:cubicBezTo>
                    <a:pt x="334" y="7739"/>
                    <a:pt x="2335" y="9541"/>
                    <a:pt x="4771" y="9541"/>
                  </a:cubicBezTo>
                  <a:cubicBezTo>
                    <a:pt x="7406" y="9541"/>
                    <a:pt x="9541" y="7406"/>
                    <a:pt x="9541" y="4771"/>
                  </a:cubicBezTo>
                  <a:cubicBezTo>
                    <a:pt x="9541" y="2336"/>
                    <a:pt x="7739" y="334"/>
                    <a:pt x="5371" y="34"/>
                  </a:cubicBezTo>
                  <a:cubicBezTo>
                    <a:pt x="5171" y="1"/>
                    <a:pt x="4971" y="1"/>
                    <a:pt x="4771"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0" name="Google Shape;1120;p16"/>
            <p:cNvSpPr/>
            <p:nvPr/>
          </p:nvSpPr>
          <p:spPr>
            <a:xfrm>
              <a:off x="5063908" y="4377653"/>
              <a:ext cx="142825" cy="71585"/>
            </a:xfrm>
            <a:custGeom>
              <a:avLst/>
              <a:gdLst/>
              <a:ahLst/>
              <a:cxnLst/>
              <a:rect l="l" t="t" r="r" b="b"/>
              <a:pathLst>
                <a:path w="14511" h="7273" extrusionOk="0">
                  <a:moveTo>
                    <a:pt x="7239" y="1"/>
                  </a:moveTo>
                  <a:cubicBezTo>
                    <a:pt x="3236" y="1"/>
                    <a:pt x="0" y="3236"/>
                    <a:pt x="0" y="7272"/>
                  </a:cubicBezTo>
                  <a:lnTo>
                    <a:pt x="14511" y="7272"/>
                  </a:lnTo>
                  <a:cubicBezTo>
                    <a:pt x="14511" y="3236"/>
                    <a:pt x="11242" y="1"/>
                    <a:pt x="7239"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1" name="Google Shape;1121;p16"/>
            <p:cNvSpPr/>
            <p:nvPr/>
          </p:nvSpPr>
          <p:spPr>
            <a:xfrm>
              <a:off x="5163070" y="4407863"/>
              <a:ext cx="82411" cy="41043"/>
            </a:xfrm>
            <a:custGeom>
              <a:avLst/>
              <a:gdLst/>
              <a:ahLst/>
              <a:cxnLst/>
              <a:rect l="l" t="t" r="r" b="b"/>
              <a:pathLst>
                <a:path w="8373" h="4170" extrusionOk="0">
                  <a:moveTo>
                    <a:pt x="4170" y="0"/>
                  </a:moveTo>
                  <a:cubicBezTo>
                    <a:pt x="1868" y="0"/>
                    <a:pt x="0" y="1868"/>
                    <a:pt x="0" y="4170"/>
                  </a:cubicBezTo>
                  <a:lnTo>
                    <a:pt x="8373" y="4170"/>
                  </a:lnTo>
                  <a:cubicBezTo>
                    <a:pt x="8373" y="1868"/>
                    <a:pt x="6505" y="0"/>
                    <a:pt x="4170"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2" name="Google Shape;1122;p16"/>
            <p:cNvSpPr/>
            <p:nvPr/>
          </p:nvSpPr>
          <p:spPr>
            <a:xfrm>
              <a:off x="3563356" y="4377653"/>
              <a:ext cx="142834" cy="71585"/>
            </a:xfrm>
            <a:custGeom>
              <a:avLst/>
              <a:gdLst/>
              <a:ahLst/>
              <a:cxnLst/>
              <a:rect l="l" t="t" r="r" b="b"/>
              <a:pathLst>
                <a:path w="14512" h="7273" extrusionOk="0">
                  <a:moveTo>
                    <a:pt x="7273" y="1"/>
                  </a:moveTo>
                  <a:cubicBezTo>
                    <a:pt x="3270" y="1"/>
                    <a:pt x="1" y="3236"/>
                    <a:pt x="1" y="7272"/>
                  </a:cubicBezTo>
                  <a:lnTo>
                    <a:pt x="14511" y="7272"/>
                  </a:lnTo>
                  <a:cubicBezTo>
                    <a:pt x="14511" y="3236"/>
                    <a:pt x="11276" y="1"/>
                    <a:pt x="7273"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3" name="Google Shape;1123;p16"/>
            <p:cNvSpPr/>
            <p:nvPr/>
          </p:nvSpPr>
          <p:spPr>
            <a:xfrm>
              <a:off x="3662518" y="4407863"/>
              <a:ext cx="82746" cy="41043"/>
            </a:xfrm>
            <a:custGeom>
              <a:avLst/>
              <a:gdLst/>
              <a:ahLst/>
              <a:cxnLst/>
              <a:rect l="l" t="t" r="r" b="b"/>
              <a:pathLst>
                <a:path w="8407" h="4170" extrusionOk="0">
                  <a:moveTo>
                    <a:pt x="4204" y="0"/>
                  </a:moveTo>
                  <a:cubicBezTo>
                    <a:pt x="1869" y="0"/>
                    <a:pt x="1" y="1868"/>
                    <a:pt x="1" y="4170"/>
                  </a:cubicBezTo>
                  <a:lnTo>
                    <a:pt x="8407" y="4170"/>
                  </a:lnTo>
                  <a:cubicBezTo>
                    <a:pt x="8407" y="1868"/>
                    <a:pt x="6539" y="0"/>
                    <a:pt x="4204"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4" name="Google Shape;1124;p16"/>
            <p:cNvSpPr/>
            <p:nvPr/>
          </p:nvSpPr>
          <p:spPr>
            <a:xfrm>
              <a:off x="3873649" y="4407863"/>
              <a:ext cx="82746" cy="41043"/>
            </a:xfrm>
            <a:custGeom>
              <a:avLst/>
              <a:gdLst/>
              <a:ahLst/>
              <a:cxnLst/>
              <a:rect l="l" t="t" r="r" b="b"/>
              <a:pathLst>
                <a:path w="8407" h="4170" extrusionOk="0">
                  <a:moveTo>
                    <a:pt x="4203" y="0"/>
                  </a:moveTo>
                  <a:cubicBezTo>
                    <a:pt x="1868" y="0"/>
                    <a:pt x="0" y="1868"/>
                    <a:pt x="0" y="4170"/>
                  </a:cubicBezTo>
                  <a:lnTo>
                    <a:pt x="8406" y="4170"/>
                  </a:lnTo>
                  <a:cubicBezTo>
                    <a:pt x="8406" y="1868"/>
                    <a:pt x="6505" y="0"/>
                    <a:pt x="4203"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5" name="Google Shape;1125;p16"/>
            <p:cNvSpPr/>
            <p:nvPr/>
          </p:nvSpPr>
          <p:spPr>
            <a:xfrm>
              <a:off x="5462515" y="4407863"/>
              <a:ext cx="82746" cy="41043"/>
            </a:xfrm>
            <a:custGeom>
              <a:avLst/>
              <a:gdLst/>
              <a:ahLst/>
              <a:cxnLst/>
              <a:rect l="l" t="t" r="r" b="b"/>
              <a:pathLst>
                <a:path w="8407" h="4170" extrusionOk="0">
                  <a:moveTo>
                    <a:pt x="4204" y="0"/>
                  </a:moveTo>
                  <a:cubicBezTo>
                    <a:pt x="1902" y="0"/>
                    <a:pt x="1" y="1868"/>
                    <a:pt x="1" y="4170"/>
                  </a:cubicBezTo>
                  <a:lnTo>
                    <a:pt x="8407" y="4170"/>
                  </a:lnTo>
                  <a:cubicBezTo>
                    <a:pt x="8407" y="1868"/>
                    <a:pt x="6539" y="0"/>
                    <a:pt x="4204"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126" name="Google Shape;1126;p16"/>
          <p:cNvGrpSpPr/>
          <p:nvPr/>
        </p:nvGrpSpPr>
        <p:grpSpPr>
          <a:xfrm>
            <a:off x="3713084" y="1832967"/>
            <a:ext cx="568691" cy="235429"/>
            <a:chOff x="3713084" y="1832967"/>
            <a:chExt cx="568691" cy="235429"/>
          </a:xfrm>
        </p:grpSpPr>
        <p:sp>
          <p:nvSpPr>
            <p:cNvPr id="1127" name="Google Shape;1127;p16"/>
            <p:cNvSpPr/>
            <p:nvPr/>
          </p:nvSpPr>
          <p:spPr>
            <a:xfrm>
              <a:off x="4009251" y="1864161"/>
              <a:ext cx="145128" cy="66653"/>
            </a:xfrm>
            <a:custGeom>
              <a:avLst/>
              <a:gdLst/>
              <a:ahLst/>
              <a:cxnLst/>
              <a:rect l="l" t="t" r="r" b="b"/>
              <a:pathLst>
                <a:path w="14745" h="6772" extrusionOk="0">
                  <a:moveTo>
                    <a:pt x="7373" y="0"/>
                  </a:moveTo>
                  <a:cubicBezTo>
                    <a:pt x="3503" y="0"/>
                    <a:pt x="335" y="3002"/>
                    <a:pt x="1" y="6772"/>
                  </a:cubicBezTo>
                  <a:lnTo>
                    <a:pt x="14745" y="6772"/>
                  </a:lnTo>
                  <a:cubicBezTo>
                    <a:pt x="14411" y="3002"/>
                    <a:pt x="11242" y="0"/>
                    <a:pt x="7373"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8" name="Google Shape;1128;p16"/>
            <p:cNvSpPr/>
            <p:nvPr/>
          </p:nvSpPr>
          <p:spPr>
            <a:xfrm>
              <a:off x="3784340" y="2001732"/>
              <a:ext cx="145128" cy="66663"/>
            </a:xfrm>
            <a:custGeom>
              <a:avLst/>
              <a:gdLst/>
              <a:ahLst/>
              <a:cxnLst/>
              <a:rect l="l" t="t" r="r" b="b"/>
              <a:pathLst>
                <a:path w="14745" h="6773" extrusionOk="0">
                  <a:moveTo>
                    <a:pt x="7372" y="1"/>
                  </a:moveTo>
                  <a:cubicBezTo>
                    <a:pt x="3503" y="1"/>
                    <a:pt x="334" y="2970"/>
                    <a:pt x="0" y="6772"/>
                  </a:cubicBezTo>
                  <a:lnTo>
                    <a:pt x="14744" y="6772"/>
                  </a:lnTo>
                  <a:cubicBezTo>
                    <a:pt x="14411" y="2970"/>
                    <a:pt x="11242" y="1"/>
                    <a:pt x="7372"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9" name="Google Shape;1129;p16"/>
            <p:cNvSpPr/>
            <p:nvPr/>
          </p:nvSpPr>
          <p:spPr>
            <a:xfrm>
              <a:off x="3713084" y="2017825"/>
              <a:ext cx="110000" cy="50571"/>
            </a:xfrm>
            <a:custGeom>
              <a:avLst/>
              <a:gdLst/>
              <a:ahLst/>
              <a:cxnLst/>
              <a:rect l="l" t="t" r="r" b="b"/>
              <a:pathLst>
                <a:path w="11176" h="5138" extrusionOk="0">
                  <a:moveTo>
                    <a:pt x="5605" y="0"/>
                  </a:moveTo>
                  <a:cubicBezTo>
                    <a:pt x="2669" y="0"/>
                    <a:pt x="268" y="2269"/>
                    <a:pt x="1" y="5137"/>
                  </a:cubicBezTo>
                  <a:lnTo>
                    <a:pt x="11175" y="5137"/>
                  </a:lnTo>
                  <a:cubicBezTo>
                    <a:pt x="10942" y="2269"/>
                    <a:pt x="8540" y="0"/>
                    <a:pt x="5605"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0" name="Google Shape;1130;p16"/>
            <p:cNvSpPr/>
            <p:nvPr/>
          </p:nvSpPr>
          <p:spPr>
            <a:xfrm>
              <a:off x="3865439" y="1967585"/>
              <a:ext cx="219980" cy="100807"/>
            </a:xfrm>
            <a:custGeom>
              <a:avLst/>
              <a:gdLst/>
              <a:ahLst/>
              <a:cxnLst/>
              <a:rect l="l" t="t" r="r" b="b"/>
              <a:pathLst>
                <a:path w="22350" h="10242" extrusionOk="0">
                  <a:moveTo>
                    <a:pt x="11175" y="1"/>
                  </a:moveTo>
                  <a:cubicBezTo>
                    <a:pt x="5304" y="1"/>
                    <a:pt x="501" y="4504"/>
                    <a:pt x="1" y="10241"/>
                  </a:cubicBezTo>
                  <a:lnTo>
                    <a:pt x="22350" y="10241"/>
                  </a:lnTo>
                  <a:cubicBezTo>
                    <a:pt x="21849" y="4504"/>
                    <a:pt x="17013" y="1"/>
                    <a:pt x="11175"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1" name="Google Shape;1131;p16"/>
            <p:cNvSpPr/>
            <p:nvPr/>
          </p:nvSpPr>
          <p:spPr>
            <a:xfrm>
              <a:off x="4062120" y="1832967"/>
              <a:ext cx="219655" cy="100472"/>
            </a:xfrm>
            <a:custGeom>
              <a:avLst/>
              <a:gdLst/>
              <a:ahLst/>
              <a:cxnLst/>
              <a:rect l="l" t="t" r="r" b="b"/>
              <a:pathLst>
                <a:path w="22317" h="10208" extrusionOk="0">
                  <a:moveTo>
                    <a:pt x="11175" y="0"/>
                  </a:moveTo>
                  <a:cubicBezTo>
                    <a:pt x="5304" y="0"/>
                    <a:pt x="501" y="4503"/>
                    <a:pt x="0" y="10207"/>
                  </a:cubicBezTo>
                  <a:lnTo>
                    <a:pt x="22316" y="10207"/>
                  </a:lnTo>
                  <a:cubicBezTo>
                    <a:pt x="21816" y="4470"/>
                    <a:pt x="17013" y="0"/>
                    <a:pt x="11175"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132" name="Google Shape;1132;p16"/>
          <p:cNvGrpSpPr/>
          <p:nvPr/>
        </p:nvGrpSpPr>
        <p:grpSpPr>
          <a:xfrm>
            <a:off x="4986086" y="3152588"/>
            <a:ext cx="372011" cy="100811"/>
            <a:chOff x="4986086" y="3152588"/>
            <a:chExt cx="372011" cy="100811"/>
          </a:xfrm>
        </p:grpSpPr>
        <p:sp>
          <p:nvSpPr>
            <p:cNvPr id="1133" name="Google Shape;1133;p16"/>
            <p:cNvSpPr/>
            <p:nvPr/>
          </p:nvSpPr>
          <p:spPr>
            <a:xfrm>
              <a:off x="5057343" y="3186735"/>
              <a:ext cx="145118" cy="66663"/>
            </a:xfrm>
            <a:custGeom>
              <a:avLst/>
              <a:gdLst/>
              <a:ahLst/>
              <a:cxnLst/>
              <a:rect l="l" t="t" r="r" b="b"/>
              <a:pathLst>
                <a:path w="14744" h="6773" extrusionOk="0">
                  <a:moveTo>
                    <a:pt x="7372" y="1"/>
                  </a:moveTo>
                  <a:cubicBezTo>
                    <a:pt x="3503" y="1"/>
                    <a:pt x="334" y="2970"/>
                    <a:pt x="0" y="6772"/>
                  </a:cubicBezTo>
                  <a:lnTo>
                    <a:pt x="14744" y="6772"/>
                  </a:lnTo>
                  <a:cubicBezTo>
                    <a:pt x="14410" y="2970"/>
                    <a:pt x="11241" y="1"/>
                    <a:pt x="7372"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4" name="Google Shape;1134;p16"/>
            <p:cNvSpPr/>
            <p:nvPr/>
          </p:nvSpPr>
          <p:spPr>
            <a:xfrm>
              <a:off x="4986086" y="3202828"/>
              <a:ext cx="110000" cy="50571"/>
            </a:xfrm>
            <a:custGeom>
              <a:avLst/>
              <a:gdLst/>
              <a:ahLst/>
              <a:cxnLst/>
              <a:rect l="l" t="t" r="r" b="b"/>
              <a:pathLst>
                <a:path w="11176" h="5138" extrusionOk="0">
                  <a:moveTo>
                    <a:pt x="5571" y="0"/>
                  </a:moveTo>
                  <a:cubicBezTo>
                    <a:pt x="2636" y="0"/>
                    <a:pt x="267" y="2269"/>
                    <a:pt x="1" y="5137"/>
                  </a:cubicBezTo>
                  <a:lnTo>
                    <a:pt x="11175" y="5137"/>
                  </a:lnTo>
                  <a:cubicBezTo>
                    <a:pt x="10908" y="2269"/>
                    <a:pt x="8507" y="0"/>
                    <a:pt x="5571"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5" name="Google Shape;1135;p16"/>
            <p:cNvSpPr/>
            <p:nvPr/>
          </p:nvSpPr>
          <p:spPr>
            <a:xfrm>
              <a:off x="5138442" y="3152588"/>
              <a:ext cx="219655" cy="100807"/>
            </a:xfrm>
            <a:custGeom>
              <a:avLst/>
              <a:gdLst/>
              <a:ahLst/>
              <a:cxnLst/>
              <a:rect l="l" t="t" r="r" b="b"/>
              <a:pathLst>
                <a:path w="22317" h="10242" extrusionOk="0">
                  <a:moveTo>
                    <a:pt x="11142" y="1"/>
                  </a:moveTo>
                  <a:cubicBezTo>
                    <a:pt x="5304" y="1"/>
                    <a:pt x="501" y="4504"/>
                    <a:pt x="0" y="10241"/>
                  </a:cubicBezTo>
                  <a:lnTo>
                    <a:pt x="22316" y="10241"/>
                  </a:lnTo>
                  <a:cubicBezTo>
                    <a:pt x="21816" y="4504"/>
                    <a:pt x="17012" y="1"/>
                    <a:pt x="11142"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136" name="Google Shape;1136;p16"/>
          <p:cNvGrpSpPr/>
          <p:nvPr/>
        </p:nvGrpSpPr>
        <p:grpSpPr>
          <a:xfrm>
            <a:off x="3050813" y="3689770"/>
            <a:ext cx="1471959" cy="330623"/>
            <a:chOff x="3050813" y="3689770"/>
            <a:chExt cx="1471959" cy="330623"/>
          </a:xfrm>
        </p:grpSpPr>
        <p:sp>
          <p:nvSpPr>
            <p:cNvPr id="1137" name="Google Shape;1137;p16"/>
            <p:cNvSpPr/>
            <p:nvPr/>
          </p:nvSpPr>
          <p:spPr>
            <a:xfrm>
              <a:off x="4214800" y="3689770"/>
              <a:ext cx="307972" cy="295492"/>
            </a:xfrm>
            <a:custGeom>
              <a:avLst/>
              <a:gdLst/>
              <a:ahLst/>
              <a:cxnLst/>
              <a:rect l="l" t="t" r="r" b="b"/>
              <a:pathLst>
                <a:path w="31290" h="30022" extrusionOk="0">
                  <a:moveTo>
                    <a:pt x="1" y="0"/>
                  </a:moveTo>
                  <a:lnTo>
                    <a:pt x="1" y="30022"/>
                  </a:lnTo>
                  <a:lnTo>
                    <a:pt x="31290" y="30022"/>
                  </a:lnTo>
                  <a:lnTo>
                    <a:pt x="31290" y="0"/>
                  </a:lnTo>
                  <a:close/>
                </a:path>
              </a:pathLst>
            </a:custGeom>
            <a:solidFill>
              <a:srgbClr val="FFD96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8" name="Google Shape;1138;p16"/>
            <p:cNvSpPr/>
            <p:nvPr/>
          </p:nvSpPr>
          <p:spPr>
            <a:xfrm>
              <a:off x="3050813" y="3725226"/>
              <a:ext cx="1113334" cy="295167"/>
            </a:xfrm>
            <a:custGeom>
              <a:avLst/>
              <a:gdLst/>
              <a:ahLst/>
              <a:cxnLst/>
              <a:rect l="l" t="t" r="r" b="b"/>
              <a:pathLst>
                <a:path w="113115" h="29989" extrusionOk="0">
                  <a:moveTo>
                    <a:pt x="10641" y="1"/>
                  </a:moveTo>
                  <a:lnTo>
                    <a:pt x="0" y="15011"/>
                  </a:lnTo>
                  <a:lnTo>
                    <a:pt x="10641" y="29989"/>
                  </a:lnTo>
                  <a:lnTo>
                    <a:pt x="113115" y="29989"/>
                  </a:lnTo>
                  <a:lnTo>
                    <a:pt x="113115" y="1"/>
                  </a:lnTo>
                  <a:close/>
                </a:path>
              </a:pathLst>
            </a:custGeom>
            <a:solidFill>
              <a:srgbClr val="FFD96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9" name="Google Shape;1139;p16"/>
            <p:cNvSpPr/>
            <p:nvPr/>
          </p:nvSpPr>
          <p:spPr>
            <a:xfrm>
              <a:off x="4164235" y="3689770"/>
              <a:ext cx="50571" cy="330619"/>
            </a:xfrm>
            <a:custGeom>
              <a:avLst/>
              <a:gdLst/>
              <a:ahLst/>
              <a:cxnLst/>
              <a:rect l="l" t="t" r="r" b="b"/>
              <a:pathLst>
                <a:path w="5138" h="33591" extrusionOk="0">
                  <a:moveTo>
                    <a:pt x="5138" y="0"/>
                  </a:moveTo>
                  <a:lnTo>
                    <a:pt x="1" y="3603"/>
                  </a:lnTo>
                  <a:lnTo>
                    <a:pt x="1" y="33591"/>
                  </a:lnTo>
                  <a:lnTo>
                    <a:pt x="5138" y="30022"/>
                  </a:lnTo>
                  <a:lnTo>
                    <a:pt x="5138"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140" name="Google Shape;1140;p16"/>
          <p:cNvGrpSpPr/>
          <p:nvPr/>
        </p:nvGrpSpPr>
        <p:grpSpPr>
          <a:xfrm>
            <a:off x="4621291" y="3300022"/>
            <a:ext cx="1471889" cy="330623"/>
            <a:chOff x="4621291" y="3300022"/>
            <a:chExt cx="1471889" cy="330623"/>
          </a:xfrm>
        </p:grpSpPr>
        <p:sp>
          <p:nvSpPr>
            <p:cNvPr id="1141" name="Google Shape;1141;p16"/>
            <p:cNvSpPr/>
            <p:nvPr/>
          </p:nvSpPr>
          <p:spPr>
            <a:xfrm>
              <a:off x="4621291" y="3300022"/>
              <a:ext cx="307972" cy="295492"/>
            </a:xfrm>
            <a:custGeom>
              <a:avLst/>
              <a:gdLst/>
              <a:ahLst/>
              <a:cxnLst/>
              <a:rect l="l" t="t" r="r" b="b"/>
              <a:pathLst>
                <a:path w="31290" h="30022" extrusionOk="0">
                  <a:moveTo>
                    <a:pt x="1" y="0"/>
                  </a:moveTo>
                  <a:lnTo>
                    <a:pt x="1" y="30022"/>
                  </a:lnTo>
                  <a:lnTo>
                    <a:pt x="31290" y="30022"/>
                  </a:lnTo>
                  <a:lnTo>
                    <a:pt x="31290"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2" name="Google Shape;1142;p16"/>
            <p:cNvSpPr/>
            <p:nvPr/>
          </p:nvSpPr>
          <p:spPr>
            <a:xfrm>
              <a:off x="4979846" y="3335478"/>
              <a:ext cx="1113334" cy="295167"/>
            </a:xfrm>
            <a:custGeom>
              <a:avLst/>
              <a:gdLst/>
              <a:ahLst/>
              <a:cxnLst/>
              <a:rect l="l" t="t" r="r" b="b"/>
              <a:pathLst>
                <a:path w="113115" h="29989" extrusionOk="0">
                  <a:moveTo>
                    <a:pt x="1" y="1"/>
                  </a:moveTo>
                  <a:lnTo>
                    <a:pt x="1" y="29989"/>
                  </a:lnTo>
                  <a:lnTo>
                    <a:pt x="102474" y="29989"/>
                  </a:lnTo>
                  <a:lnTo>
                    <a:pt x="113115" y="14978"/>
                  </a:lnTo>
                  <a:lnTo>
                    <a:pt x="102474"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3" name="Google Shape;1143;p16"/>
            <p:cNvSpPr/>
            <p:nvPr/>
          </p:nvSpPr>
          <p:spPr>
            <a:xfrm>
              <a:off x="4929280" y="3300022"/>
              <a:ext cx="50571" cy="330619"/>
            </a:xfrm>
            <a:custGeom>
              <a:avLst/>
              <a:gdLst/>
              <a:ahLst/>
              <a:cxnLst/>
              <a:rect l="l" t="t" r="r" b="b"/>
              <a:pathLst>
                <a:path w="5138" h="33591" extrusionOk="0">
                  <a:moveTo>
                    <a:pt x="1" y="0"/>
                  </a:moveTo>
                  <a:lnTo>
                    <a:pt x="1" y="30022"/>
                  </a:lnTo>
                  <a:lnTo>
                    <a:pt x="5138" y="33591"/>
                  </a:lnTo>
                  <a:lnTo>
                    <a:pt x="5138" y="3603"/>
                  </a:lnTo>
                  <a:lnTo>
                    <a:pt x="1" y="0"/>
                  </a:lnTo>
                  <a:close/>
                </a:path>
              </a:pathLst>
            </a:custGeom>
            <a:solidFill>
              <a:srgbClr val="DBAE2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144" name="Google Shape;1144;p16"/>
          <p:cNvGrpSpPr/>
          <p:nvPr/>
        </p:nvGrpSpPr>
        <p:grpSpPr>
          <a:xfrm>
            <a:off x="3058362" y="2906661"/>
            <a:ext cx="1472294" cy="330623"/>
            <a:chOff x="3058362" y="2906661"/>
            <a:chExt cx="1472294" cy="330623"/>
          </a:xfrm>
        </p:grpSpPr>
        <p:sp>
          <p:nvSpPr>
            <p:cNvPr id="1145" name="Google Shape;1145;p16"/>
            <p:cNvSpPr/>
            <p:nvPr/>
          </p:nvSpPr>
          <p:spPr>
            <a:xfrm>
              <a:off x="4222684" y="2906661"/>
              <a:ext cx="307972" cy="295492"/>
            </a:xfrm>
            <a:custGeom>
              <a:avLst/>
              <a:gdLst/>
              <a:ahLst/>
              <a:cxnLst/>
              <a:rect l="l" t="t" r="r" b="b"/>
              <a:pathLst>
                <a:path w="31290" h="30022" extrusionOk="0">
                  <a:moveTo>
                    <a:pt x="0" y="0"/>
                  </a:moveTo>
                  <a:lnTo>
                    <a:pt x="0" y="30022"/>
                  </a:lnTo>
                  <a:lnTo>
                    <a:pt x="31289" y="30022"/>
                  </a:lnTo>
                  <a:lnTo>
                    <a:pt x="31289"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6" name="Google Shape;1146;p16"/>
            <p:cNvSpPr/>
            <p:nvPr/>
          </p:nvSpPr>
          <p:spPr>
            <a:xfrm>
              <a:off x="3058362" y="2942117"/>
              <a:ext cx="1113669" cy="295167"/>
            </a:xfrm>
            <a:custGeom>
              <a:avLst/>
              <a:gdLst/>
              <a:ahLst/>
              <a:cxnLst/>
              <a:rect l="l" t="t" r="r" b="b"/>
              <a:pathLst>
                <a:path w="113149" h="29989" extrusionOk="0">
                  <a:moveTo>
                    <a:pt x="10675" y="1"/>
                  </a:moveTo>
                  <a:lnTo>
                    <a:pt x="1" y="14978"/>
                  </a:lnTo>
                  <a:lnTo>
                    <a:pt x="10675" y="29989"/>
                  </a:lnTo>
                  <a:lnTo>
                    <a:pt x="113148" y="29989"/>
                  </a:lnTo>
                  <a:lnTo>
                    <a:pt x="113148"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7" name="Google Shape;1147;p16"/>
            <p:cNvSpPr/>
            <p:nvPr/>
          </p:nvSpPr>
          <p:spPr>
            <a:xfrm>
              <a:off x="4172119" y="2906661"/>
              <a:ext cx="50571" cy="330619"/>
            </a:xfrm>
            <a:custGeom>
              <a:avLst/>
              <a:gdLst/>
              <a:ahLst/>
              <a:cxnLst/>
              <a:rect l="l" t="t" r="r" b="b"/>
              <a:pathLst>
                <a:path w="5138" h="33591" extrusionOk="0">
                  <a:moveTo>
                    <a:pt x="5137" y="0"/>
                  </a:moveTo>
                  <a:lnTo>
                    <a:pt x="0" y="3603"/>
                  </a:lnTo>
                  <a:lnTo>
                    <a:pt x="0" y="33591"/>
                  </a:lnTo>
                  <a:lnTo>
                    <a:pt x="5137" y="30022"/>
                  </a:lnTo>
                  <a:lnTo>
                    <a:pt x="5137" y="0"/>
                  </a:lnTo>
                  <a:close/>
                </a:path>
              </a:pathLst>
            </a:custGeom>
            <a:solidFill>
              <a:srgbClr val="C9751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148" name="Google Shape;1148;p16"/>
          <p:cNvGrpSpPr/>
          <p:nvPr/>
        </p:nvGrpSpPr>
        <p:grpSpPr>
          <a:xfrm flipH="1">
            <a:off x="3050854" y="2123535"/>
            <a:ext cx="1471889" cy="330623"/>
            <a:chOff x="4617029" y="2521510"/>
            <a:chExt cx="1471889" cy="330623"/>
          </a:xfrm>
        </p:grpSpPr>
        <p:sp>
          <p:nvSpPr>
            <p:cNvPr id="1149" name="Google Shape;1149;p16"/>
            <p:cNvSpPr/>
            <p:nvPr/>
          </p:nvSpPr>
          <p:spPr>
            <a:xfrm>
              <a:off x="4617029" y="2521510"/>
              <a:ext cx="307962" cy="295167"/>
            </a:xfrm>
            <a:custGeom>
              <a:avLst/>
              <a:gdLst/>
              <a:ahLst/>
              <a:cxnLst/>
              <a:rect l="l" t="t" r="r" b="b"/>
              <a:pathLst>
                <a:path w="31289" h="29989" extrusionOk="0">
                  <a:moveTo>
                    <a:pt x="0" y="0"/>
                  </a:moveTo>
                  <a:lnTo>
                    <a:pt x="0" y="29988"/>
                  </a:lnTo>
                  <a:lnTo>
                    <a:pt x="31289" y="29988"/>
                  </a:lnTo>
                  <a:lnTo>
                    <a:pt x="31289"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0" name="Google Shape;1150;p16"/>
            <p:cNvSpPr/>
            <p:nvPr/>
          </p:nvSpPr>
          <p:spPr>
            <a:xfrm>
              <a:off x="4975584" y="2556641"/>
              <a:ext cx="1113334" cy="295492"/>
            </a:xfrm>
            <a:custGeom>
              <a:avLst/>
              <a:gdLst/>
              <a:ahLst/>
              <a:cxnLst/>
              <a:rect l="l" t="t" r="r" b="b"/>
              <a:pathLst>
                <a:path w="113115" h="30022" extrusionOk="0">
                  <a:moveTo>
                    <a:pt x="0" y="0"/>
                  </a:moveTo>
                  <a:lnTo>
                    <a:pt x="0" y="30022"/>
                  </a:lnTo>
                  <a:lnTo>
                    <a:pt x="102473" y="30022"/>
                  </a:lnTo>
                  <a:lnTo>
                    <a:pt x="113114" y="15011"/>
                  </a:lnTo>
                  <a:lnTo>
                    <a:pt x="102473"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1" name="Google Shape;1151;p16"/>
            <p:cNvSpPr/>
            <p:nvPr/>
          </p:nvSpPr>
          <p:spPr>
            <a:xfrm>
              <a:off x="4925018" y="2521510"/>
              <a:ext cx="50561" cy="330619"/>
            </a:xfrm>
            <a:custGeom>
              <a:avLst/>
              <a:gdLst/>
              <a:ahLst/>
              <a:cxnLst/>
              <a:rect l="l" t="t" r="r" b="b"/>
              <a:pathLst>
                <a:path w="5137" h="33591" extrusionOk="0">
                  <a:moveTo>
                    <a:pt x="0" y="0"/>
                  </a:moveTo>
                  <a:lnTo>
                    <a:pt x="0" y="30022"/>
                  </a:lnTo>
                  <a:lnTo>
                    <a:pt x="5137" y="33591"/>
                  </a:lnTo>
                  <a:lnTo>
                    <a:pt x="5137" y="3569"/>
                  </a:lnTo>
                  <a:lnTo>
                    <a:pt x="0" y="0"/>
                  </a:lnTo>
                  <a:close/>
                </a:path>
              </a:pathLst>
            </a:custGeom>
            <a:solidFill>
              <a:srgbClr val="A7371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152" name="Google Shape;1152;p16"/>
          <p:cNvGrpSpPr/>
          <p:nvPr/>
        </p:nvGrpSpPr>
        <p:grpSpPr>
          <a:xfrm>
            <a:off x="4618014" y="1727564"/>
            <a:ext cx="1471888" cy="330633"/>
            <a:chOff x="4618014" y="1727564"/>
            <a:chExt cx="1471888" cy="330633"/>
          </a:xfrm>
        </p:grpSpPr>
        <p:sp>
          <p:nvSpPr>
            <p:cNvPr id="1153" name="Google Shape;1153;p16"/>
            <p:cNvSpPr/>
            <p:nvPr/>
          </p:nvSpPr>
          <p:spPr>
            <a:xfrm>
              <a:off x="4618014" y="1727564"/>
              <a:ext cx="307637" cy="295492"/>
            </a:xfrm>
            <a:custGeom>
              <a:avLst/>
              <a:gdLst/>
              <a:ahLst/>
              <a:cxnLst/>
              <a:rect l="l" t="t" r="r" b="b"/>
              <a:pathLst>
                <a:path w="31256" h="30022" extrusionOk="0">
                  <a:moveTo>
                    <a:pt x="0" y="0"/>
                  </a:moveTo>
                  <a:lnTo>
                    <a:pt x="0" y="30022"/>
                  </a:lnTo>
                  <a:lnTo>
                    <a:pt x="31256" y="30022"/>
                  </a:lnTo>
                  <a:lnTo>
                    <a:pt x="31256"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4" name="Google Shape;1154;p16"/>
            <p:cNvSpPr/>
            <p:nvPr/>
          </p:nvSpPr>
          <p:spPr>
            <a:xfrm>
              <a:off x="4976568" y="1763030"/>
              <a:ext cx="1113334" cy="295167"/>
            </a:xfrm>
            <a:custGeom>
              <a:avLst/>
              <a:gdLst/>
              <a:ahLst/>
              <a:cxnLst/>
              <a:rect l="l" t="t" r="r" b="b"/>
              <a:pathLst>
                <a:path w="113115" h="29989" extrusionOk="0">
                  <a:moveTo>
                    <a:pt x="0" y="0"/>
                  </a:moveTo>
                  <a:lnTo>
                    <a:pt x="0" y="29988"/>
                  </a:lnTo>
                  <a:lnTo>
                    <a:pt x="102440" y="29988"/>
                  </a:lnTo>
                  <a:lnTo>
                    <a:pt x="113114" y="15011"/>
                  </a:lnTo>
                  <a:lnTo>
                    <a:pt x="102440"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5" name="Google Shape;1155;p16"/>
            <p:cNvSpPr/>
            <p:nvPr/>
          </p:nvSpPr>
          <p:spPr>
            <a:xfrm>
              <a:off x="4926003" y="1727564"/>
              <a:ext cx="50571" cy="330629"/>
            </a:xfrm>
            <a:custGeom>
              <a:avLst/>
              <a:gdLst/>
              <a:ahLst/>
              <a:cxnLst/>
              <a:rect l="l" t="t" r="r" b="b"/>
              <a:pathLst>
                <a:path w="5138" h="33592" extrusionOk="0">
                  <a:moveTo>
                    <a:pt x="0" y="0"/>
                  </a:moveTo>
                  <a:lnTo>
                    <a:pt x="0" y="30022"/>
                  </a:lnTo>
                  <a:lnTo>
                    <a:pt x="5137" y="33591"/>
                  </a:lnTo>
                  <a:lnTo>
                    <a:pt x="5137" y="3603"/>
                  </a:lnTo>
                  <a:lnTo>
                    <a:pt x="0"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156" name="Google Shape;1156;p16"/>
          <p:cNvSpPr txBox="1"/>
          <p:nvPr/>
        </p:nvSpPr>
        <p:spPr>
          <a:xfrm>
            <a:off x="380425" y="1485900"/>
            <a:ext cx="2164500" cy="698400"/>
          </a:xfrm>
          <a:prstGeom prst="rect">
            <a:avLst/>
          </a:prstGeom>
          <a:noFill/>
          <a:ln>
            <a:noFill/>
          </a:ln>
        </p:spPr>
        <p:txBody>
          <a:bodyPr spcFirstLastPara="1" wrap="square" lIns="91425" tIns="91425" rIns="91425" bIns="91425" anchor="t" anchorCtr="0">
            <a:noAutofit/>
          </a:bodyPr>
          <a:lstStyle/>
          <a:p>
            <a:pPr marL="457200" marR="0" lvl="0" indent="-330200" algn="l" rtl="0">
              <a:lnSpc>
                <a:spcPct val="115000"/>
              </a:lnSpc>
              <a:spcBef>
                <a:spcPts val="0"/>
              </a:spcBef>
              <a:spcAft>
                <a:spcPts val="0"/>
              </a:spcAft>
              <a:buClr>
                <a:schemeClr val="accent2"/>
              </a:buClr>
              <a:buSzPts val="1600"/>
              <a:buFont typeface="Roboto"/>
              <a:buChar char="-"/>
            </a:pPr>
            <a:r>
              <a:rPr lang="en" sz="1600" b="1">
                <a:solidFill>
                  <a:schemeClr val="accent2"/>
                </a:solidFill>
                <a:latin typeface="Roboto"/>
                <a:ea typeface="Roboto"/>
                <a:cs typeface="Roboto"/>
                <a:sym typeface="Roboto"/>
              </a:rPr>
              <a:t>Quick </a:t>
            </a:r>
            <a:r>
              <a:rPr lang="en" sz="1600">
                <a:latin typeface="Roboto"/>
                <a:ea typeface="Roboto"/>
                <a:cs typeface="Roboto"/>
                <a:sym typeface="Roboto"/>
              </a:rPr>
              <a:t>and</a:t>
            </a:r>
            <a:r>
              <a:rPr lang="en" sz="1600">
                <a:solidFill>
                  <a:schemeClr val="accent2"/>
                </a:solidFill>
                <a:latin typeface="Roboto"/>
                <a:ea typeface="Roboto"/>
                <a:cs typeface="Roboto"/>
                <a:sym typeface="Roboto"/>
              </a:rPr>
              <a:t> </a:t>
            </a:r>
            <a:r>
              <a:rPr lang="en" sz="1600" b="1">
                <a:solidFill>
                  <a:schemeClr val="accent2"/>
                </a:solidFill>
                <a:latin typeface="Roboto"/>
                <a:ea typeface="Roboto"/>
                <a:cs typeface="Roboto"/>
                <a:sym typeface="Roboto"/>
              </a:rPr>
              <a:t>clear </a:t>
            </a:r>
            <a:r>
              <a:rPr lang="en" sz="1600">
                <a:latin typeface="Roboto"/>
                <a:ea typeface="Roboto"/>
                <a:cs typeface="Roboto"/>
                <a:sym typeface="Roboto"/>
              </a:rPr>
              <a:t>credible updates</a:t>
            </a:r>
            <a:endParaRPr sz="1600" i="0" u="none" strike="noStrike" cap="none">
              <a:latin typeface="Roboto"/>
              <a:ea typeface="Roboto"/>
              <a:cs typeface="Roboto"/>
              <a:sym typeface="Roboto"/>
            </a:endParaRPr>
          </a:p>
        </p:txBody>
      </p:sp>
      <p:sp>
        <p:nvSpPr>
          <p:cNvPr id="1157" name="Google Shape;1157;p16"/>
          <p:cNvSpPr txBox="1"/>
          <p:nvPr/>
        </p:nvSpPr>
        <p:spPr>
          <a:xfrm>
            <a:off x="6600750" y="1425125"/>
            <a:ext cx="2550300" cy="124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600" b="1">
                <a:solidFill>
                  <a:schemeClr val="accent2"/>
                </a:solidFill>
                <a:latin typeface="Roboto"/>
                <a:ea typeface="Roboto"/>
                <a:cs typeface="Roboto"/>
                <a:sym typeface="Roboto"/>
              </a:rPr>
              <a:t>Abstract </a:t>
            </a:r>
            <a:r>
              <a:rPr lang="en" sz="1600">
                <a:latin typeface="Roboto"/>
                <a:ea typeface="Roboto"/>
                <a:cs typeface="Roboto"/>
                <a:sym typeface="Roboto"/>
              </a:rPr>
              <a:t>view of each elements : price, sales volume, sales type, property type and cities</a:t>
            </a:r>
            <a:endParaRPr sz="1600" i="0" u="none" strike="noStrike" cap="none">
              <a:latin typeface="Roboto"/>
              <a:ea typeface="Roboto"/>
              <a:cs typeface="Roboto"/>
              <a:sym typeface="Roboto"/>
            </a:endParaRPr>
          </a:p>
        </p:txBody>
      </p:sp>
      <p:sp>
        <p:nvSpPr>
          <p:cNvPr id="1158" name="Google Shape;1158;p16"/>
          <p:cNvSpPr txBox="1"/>
          <p:nvPr/>
        </p:nvSpPr>
        <p:spPr>
          <a:xfrm>
            <a:off x="451375" y="3847075"/>
            <a:ext cx="2126400" cy="882600"/>
          </a:xfrm>
          <a:prstGeom prst="rect">
            <a:avLst/>
          </a:prstGeom>
          <a:noFill/>
          <a:ln>
            <a:noFill/>
          </a:ln>
        </p:spPr>
        <p:txBody>
          <a:bodyPr spcFirstLastPara="1" wrap="square" lIns="91425" tIns="91425" rIns="91425" bIns="91425" anchor="t" anchorCtr="0">
            <a:noAutofit/>
          </a:bodyPr>
          <a:lstStyle/>
          <a:p>
            <a:pPr marL="457200" marR="0" lvl="0" indent="-330200" algn="l" rtl="0">
              <a:lnSpc>
                <a:spcPct val="115000"/>
              </a:lnSpc>
              <a:spcBef>
                <a:spcPts val="0"/>
              </a:spcBef>
              <a:spcAft>
                <a:spcPts val="0"/>
              </a:spcAft>
              <a:buClr>
                <a:schemeClr val="accent4"/>
              </a:buClr>
              <a:buSzPts val="1600"/>
              <a:buFont typeface="Roboto"/>
              <a:buChar char="-"/>
            </a:pPr>
            <a:r>
              <a:rPr lang="en" sz="1600">
                <a:latin typeface="Roboto"/>
                <a:ea typeface="Roboto"/>
                <a:cs typeface="Roboto"/>
                <a:sym typeface="Roboto"/>
              </a:rPr>
              <a:t>Make decision based on the</a:t>
            </a:r>
            <a:r>
              <a:rPr lang="en" sz="1600">
                <a:solidFill>
                  <a:schemeClr val="accent4"/>
                </a:solidFill>
                <a:latin typeface="Roboto"/>
                <a:ea typeface="Roboto"/>
                <a:cs typeface="Roboto"/>
                <a:sym typeface="Roboto"/>
              </a:rPr>
              <a:t> </a:t>
            </a:r>
            <a:r>
              <a:rPr lang="en" sz="1600" b="1">
                <a:solidFill>
                  <a:schemeClr val="accent4"/>
                </a:solidFill>
                <a:latin typeface="Roboto"/>
                <a:ea typeface="Roboto"/>
                <a:cs typeface="Roboto"/>
                <a:sym typeface="Roboto"/>
              </a:rPr>
              <a:t>data analysis</a:t>
            </a:r>
            <a:endParaRPr sz="1600" b="1">
              <a:solidFill>
                <a:schemeClr val="accent4"/>
              </a:solidFill>
              <a:latin typeface="Roboto"/>
              <a:ea typeface="Roboto"/>
              <a:cs typeface="Roboto"/>
              <a:sym typeface="Roboto"/>
            </a:endParaRPr>
          </a:p>
        </p:txBody>
      </p:sp>
      <p:sp>
        <p:nvSpPr>
          <p:cNvPr id="1159" name="Google Shape;1159;p16"/>
          <p:cNvSpPr txBox="1"/>
          <p:nvPr/>
        </p:nvSpPr>
        <p:spPr>
          <a:xfrm>
            <a:off x="451375" y="2454150"/>
            <a:ext cx="1884300" cy="882600"/>
          </a:xfrm>
          <a:prstGeom prst="rect">
            <a:avLst/>
          </a:prstGeom>
          <a:noFill/>
          <a:ln>
            <a:noFill/>
          </a:ln>
        </p:spPr>
        <p:txBody>
          <a:bodyPr spcFirstLastPara="1" wrap="square" lIns="91425" tIns="91425" rIns="91425" bIns="91425" anchor="t" anchorCtr="0">
            <a:noAutofit/>
          </a:bodyPr>
          <a:lstStyle/>
          <a:p>
            <a:pPr marL="457200" marR="0" lvl="0" indent="-330200" algn="l" rtl="0">
              <a:lnSpc>
                <a:spcPct val="115000"/>
              </a:lnSpc>
              <a:spcBef>
                <a:spcPts val="0"/>
              </a:spcBef>
              <a:spcAft>
                <a:spcPts val="0"/>
              </a:spcAft>
              <a:buClr>
                <a:schemeClr val="accent3"/>
              </a:buClr>
              <a:buSzPts val="1600"/>
              <a:buFont typeface="Roboto"/>
              <a:buChar char="-"/>
            </a:pPr>
            <a:r>
              <a:rPr lang="en" sz="1600">
                <a:latin typeface="Roboto"/>
                <a:ea typeface="Roboto"/>
                <a:cs typeface="Roboto"/>
                <a:sym typeface="Roboto"/>
              </a:rPr>
              <a:t>Control of the visualization:</a:t>
            </a:r>
            <a:r>
              <a:rPr lang="en" sz="1600">
                <a:solidFill>
                  <a:schemeClr val="accent3"/>
                </a:solidFill>
                <a:latin typeface="Roboto"/>
                <a:ea typeface="Roboto"/>
                <a:cs typeface="Roboto"/>
                <a:sym typeface="Roboto"/>
              </a:rPr>
              <a:t> </a:t>
            </a:r>
            <a:r>
              <a:rPr lang="en" sz="1600" b="1">
                <a:solidFill>
                  <a:schemeClr val="accent3"/>
                </a:solidFill>
                <a:latin typeface="Roboto"/>
                <a:ea typeface="Roboto"/>
                <a:cs typeface="Roboto"/>
                <a:sym typeface="Roboto"/>
              </a:rPr>
              <a:t>high</a:t>
            </a:r>
            <a:endParaRPr sz="1600" b="1" i="0" u="none" strike="noStrike" cap="none">
              <a:solidFill>
                <a:schemeClr val="accent3"/>
              </a:solidFill>
              <a:latin typeface="Roboto"/>
              <a:ea typeface="Roboto"/>
              <a:cs typeface="Roboto"/>
              <a:sym typeface="Roboto"/>
            </a:endParaRPr>
          </a:p>
        </p:txBody>
      </p:sp>
      <p:sp>
        <p:nvSpPr>
          <p:cNvPr id="1160" name="Google Shape;1160;p16"/>
          <p:cNvSpPr txBox="1"/>
          <p:nvPr/>
        </p:nvSpPr>
        <p:spPr>
          <a:xfrm>
            <a:off x="6595225" y="4145725"/>
            <a:ext cx="2275800" cy="8076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1600"/>
              </a:spcAft>
              <a:buClr>
                <a:srgbClr val="000000"/>
              </a:buClr>
              <a:buSzPts val="1600"/>
              <a:buFont typeface="Arial"/>
              <a:buNone/>
            </a:pPr>
            <a:r>
              <a:rPr lang="en" sz="1600">
                <a:latin typeface="Roboto"/>
                <a:ea typeface="Roboto"/>
                <a:cs typeface="Roboto"/>
                <a:sym typeface="Roboto"/>
              </a:rPr>
              <a:t>Point out the insight from the</a:t>
            </a:r>
            <a:r>
              <a:rPr lang="en" sz="1600">
                <a:solidFill>
                  <a:schemeClr val="accent4"/>
                </a:solidFill>
                <a:latin typeface="Roboto"/>
                <a:ea typeface="Roboto"/>
                <a:cs typeface="Roboto"/>
                <a:sym typeface="Roboto"/>
              </a:rPr>
              <a:t> </a:t>
            </a:r>
            <a:r>
              <a:rPr lang="en" sz="1600" b="1">
                <a:solidFill>
                  <a:schemeClr val="accent4"/>
                </a:solidFill>
                <a:latin typeface="Roboto"/>
                <a:ea typeface="Roboto"/>
                <a:cs typeface="Roboto"/>
                <a:sym typeface="Roboto"/>
              </a:rPr>
              <a:t>graphs</a:t>
            </a:r>
            <a:endParaRPr sz="1600" b="1" i="0" u="none" strike="noStrike" cap="none">
              <a:solidFill>
                <a:schemeClr val="accent4"/>
              </a:solidFill>
              <a:latin typeface="Roboto"/>
              <a:ea typeface="Roboto"/>
              <a:cs typeface="Roboto"/>
              <a:sym typeface="Roboto"/>
            </a:endParaRPr>
          </a:p>
        </p:txBody>
      </p:sp>
      <p:sp>
        <p:nvSpPr>
          <p:cNvPr id="1161" name="Google Shape;1161;p16"/>
          <p:cNvSpPr txBox="1"/>
          <p:nvPr/>
        </p:nvSpPr>
        <p:spPr>
          <a:xfrm>
            <a:off x="6602775" y="2605075"/>
            <a:ext cx="2076900" cy="1242000"/>
          </a:xfrm>
          <a:prstGeom prst="rect">
            <a:avLst/>
          </a:prstGeom>
          <a:noFill/>
          <a:ln>
            <a:noFill/>
          </a:ln>
        </p:spPr>
        <p:txBody>
          <a:bodyPr spcFirstLastPara="1" wrap="square" lIns="91425" tIns="91425" rIns="91425" bIns="91425" anchor="t" anchorCtr="0">
            <a:noAutofit/>
          </a:bodyPr>
          <a:lstStyle/>
          <a:p>
            <a:pPr marL="0" lvl="0" indent="0" algn="l" rtl="0">
              <a:spcBef>
                <a:spcPts val="1200"/>
              </a:spcBef>
              <a:spcAft>
                <a:spcPts val="1200"/>
              </a:spcAft>
              <a:buClr>
                <a:schemeClr val="dk1"/>
              </a:buClr>
              <a:buSzPts val="1100"/>
              <a:buFont typeface="Arial"/>
              <a:buNone/>
            </a:pPr>
            <a:r>
              <a:rPr lang="en" sz="1600" b="1">
                <a:solidFill>
                  <a:schemeClr val="accent3"/>
                </a:solidFill>
                <a:latin typeface="Roboto"/>
                <a:ea typeface="Roboto"/>
                <a:cs typeface="Roboto"/>
                <a:sym typeface="Roboto"/>
              </a:rPr>
              <a:t>Interactive map </a:t>
            </a:r>
            <a:r>
              <a:rPr lang="en" sz="1600">
                <a:latin typeface="Roboto"/>
                <a:ea typeface="Roboto"/>
                <a:cs typeface="Roboto"/>
                <a:sym typeface="Roboto"/>
              </a:rPr>
              <a:t>to show the difference between districts and cities</a:t>
            </a:r>
            <a:endParaRPr sz="1600">
              <a:latin typeface="Roboto"/>
              <a:ea typeface="Roboto"/>
              <a:cs typeface="Roboto"/>
              <a:sym typeface="Roboto"/>
            </a:endParaRPr>
          </a:p>
        </p:txBody>
      </p:sp>
      <p:grpSp>
        <p:nvGrpSpPr>
          <p:cNvPr id="1162" name="Google Shape;1162;p16"/>
          <p:cNvGrpSpPr/>
          <p:nvPr/>
        </p:nvGrpSpPr>
        <p:grpSpPr>
          <a:xfrm flipH="1">
            <a:off x="4621258" y="2440078"/>
            <a:ext cx="1471960" cy="330632"/>
            <a:chOff x="3055409" y="2120265"/>
            <a:chExt cx="1471960" cy="330632"/>
          </a:xfrm>
        </p:grpSpPr>
        <p:sp>
          <p:nvSpPr>
            <p:cNvPr id="1163" name="Google Shape;1163;p16"/>
            <p:cNvSpPr/>
            <p:nvPr/>
          </p:nvSpPr>
          <p:spPr>
            <a:xfrm>
              <a:off x="4219397" y="2120265"/>
              <a:ext cx="307972" cy="295167"/>
            </a:xfrm>
            <a:custGeom>
              <a:avLst/>
              <a:gdLst/>
              <a:ahLst/>
              <a:cxnLst/>
              <a:rect l="l" t="t" r="r" b="b"/>
              <a:pathLst>
                <a:path w="31290" h="29989" extrusionOk="0">
                  <a:moveTo>
                    <a:pt x="1" y="1"/>
                  </a:moveTo>
                  <a:lnTo>
                    <a:pt x="1" y="29989"/>
                  </a:lnTo>
                  <a:lnTo>
                    <a:pt x="31290" y="29989"/>
                  </a:lnTo>
                  <a:lnTo>
                    <a:pt x="31290"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4" name="Google Shape;1164;p16"/>
            <p:cNvSpPr/>
            <p:nvPr/>
          </p:nvSpPr>
          <p:spPr>
            <a:xfrm>
              <a:off x="3055409" y="2155396"/>
              <a:ext cx="1113334" cy="295501"/>
            </a:xfrm>
            <a:custGeom>
              <a:avLst/>
              <a:gdLst/>
              <a:ahLst/>
              <a:cxnLst/>
              <a:rect l="l" t="t" r="r" b="b"/>
              <a:pathLst>
                <a:path w="113115" h="30023" extrusionOk="0">
                  <a:moveTo>
                    <a:pt x="10641" y="1"/>
                  </a:moveTo>
                  <a:lnTo>
                    <a:pt x="0" y="15012"/>
                  </a:lnTo>
                  <a:lnTo>
                    <a:pt x="10641" y="30022"/>
                  </a:lnTo>
                  <a:lnTo>
                    <a:pt x="113115" y="30022"/>
                  </a:lnTo>
                  <a:lnTo>
                    <a:pt x="11311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5" name="Google Shape;1165;p16"/>
            <p:cNvSpPr/>
            <p:nvPr/>
          </p:nvSpPr>
          <p:spPr>
            <a:xfrm>
              <a:off x="4168831" y="2120265"/>
              <a:ext cx="50571" cy="330629"/>
            </a:xfrm>
            <a:custGeom>
              <a:avLst/>
              <a:gdLst/>
              <a:ahLst/>
              <a:cxnLst/>
              <a:rect l="l" t="t" r="r" b="b"/>
              <a:pathLst>
                <a:path w="5138" h="33592" extrusionOk="0">
                  <a:moveTo>
                    <a:pt x="5138" y="1"/>
                  </a:moveTo>
                  <a:lnTo>
                    <a:pt x="1" y="3570"/>
                  </a:lnTo>
                  <a:lnTo>
                    <a:pt x="1" y="33591"/>
                  </a:lnTo>
                  <a:lnTo>
                    <a:pt x="5138" y="29989"/>
                  </a:lnTo>
                  <a:lnTo>
                    <a:pt x="5138" y="1"/>
                  </a:lnTo>
                  <a:close/>
                </a:path>
              </a:pathLst>
            </a:custGeom>
            <a:solidFill>
              <a:srgbClr val="E25A5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166" name="Google Shape;1166;p16"/>
          <p:cNvSpPr txBox="1"/>
          <p:nvPr/>
        </p:nvSpPr>
        <p:spPr>
          <a:xfrm>
            <a:off x="6503325" y="763875"/>
            <a:ext cx="2275800" cy="481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100">
                <a:latin typeface="Roboto"/>
                <a:ea typeface="Roboto"/>
                <a:cs typeface="Roboto"/>
                <a:sym typeface="Roboto"/>
              </a:rPr>
              <a:t>How to satisfy?</a:t>
            </a:r>
            <a:endParaRPr sz="2100">
              <a:latin typeface="Roboto"/>
              <a:ea typeface="Roboto"/>
              <a:cs typeface="Roboto"/>
              <a:sym typeface="Roboto"/>
            </a:endParaRPr>
          </a:p>
        </p:txBody>
      </p:sp>
      <p:sp>
        <p:nvSpPr>
          <p:cNvPr id="1167" name="Google Shape;1167;p16"/>
          <p:cNvSpPr txBox="1"/>
          <p:nvPr/>
        </p:nvSpPr>
        <p:spPr>
          <a:xfrm>
            <a:off x="520525" y="840175"/>
            <a:ext cx="2275800" cy="481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100">
                <a:latin typeface="Roboto"/>
                <a:ea typeface="Roboto"/>
                <a:cs typeface="Roboto"/>
                <a:sym typeface="Roboto"/>
              </a:rPr>
              <a:t>What needs?</a:t>
            </a:r>
            <a:endParaRPr sz="2100">
              <a:latin typeface="Roboto"/>
              <a:ea typeface="Roboto"/>
              <a:cs typeface="Roboto"/>
              <a:sym typeface="Roboto"/>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171"/>
        <p:cNvGrpSpPr/>
        <p:nvPr/>
      </p:nvGrpSpPr>
      <p:grpSpPr>
        <a:xfrm>
          <a:off x="0" y="0"/>
          <a:ext cx="0" cy="0"/>
          <a:chOff x="0" y="0"/>
          <a:chExt cx="0" cy="0"/>
        </a:xfrm>
      </p:grpSpPr>
      <p:sp>
        <p:nvSpPr>
          <p:cNvPr id="1172" name="Google Shape;1172;ga310db9f54_2_0"/>
          <p:cNvSpPr txBox="1"/>
          <p:nvPr/>
        </p:nvSpPr>
        <p:spPr>
          <a:xfrm>
            <a:off x="2169750" y="1858150"/>
            <a:ext cx="4114800" cy="2265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6500" b="1">
                <a:solidFill>
                  <a:schemeClr val="accent4"/>
                </a:solidFill>
                <a:latin typeface="Roboto"/>
                <a:ea typeface="Roboto"/>
                <a:cs typeface="Roboto"/>
                <a:sym typeface="Roboto"/>
              </a:rPr>
              <a:t>Thanks!</a:t>
            </a:r>
            <a:endParaRPr sz="6500" b="1">
              <a:solidFill>
                <a:schemeClr val="accent4"/>
              </a:solidFill>
              <a:latin typeface="Roboto"/>
              <a:ea typeface="Roboto"/>
              <a:cs typeface="Roboto"/>
              <a:sym typeface="Roboto"/>
            </a:endParaRPr>
          </a:p>
        </p:txBody>
      </p:sp>
      <p:pic>
        <p:nvPicPr>
          <p:cNvPr id="1173" name="Google Shape;1173;ga310db9f54_2_0"/>
          <p:cNvPicPr preferRelativeResize="0"/>
          <p:nvPr/>
        </p:nvPicPr>
        <p:blipFill>
          <a:blip r:embed="rId3">
            <a:alphaModFix/>
          </a:blip>
          <a:stretch>
            <a:fillRect/>
          </a:stretch>
        </p:blipFill>
        <p:spPr>
          <a:xfrm>
            <a:off x="5625675" y="702050"/>
            <a:ext cx="3518325" cy="40931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gacd9a0dddc_1_15"/>
          <p:cNvSpPr txBox="1">
            <a:spLocks noGrp="1"/>
          </p:cNvSpPr>
          <p:nvPr>
            <p:ph type="title"/>
          </p:nvPr>
        </p:nvSpPr>
        <p:spPr>
          <a:xfrm>
            <a:off x="1809450" y="296425"/>
            <a:ext cx="5525100" cy="48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Data Cleaning - Summary Continued</a:t>
            </a:r>
            <a:endParaRPr/>
          </a:p>
        </p:txBody>
      </p:sp>
      <p:sp>
        <p:nvSpPr>
          <p:cNvPr id="330" name="Google Shape;330;gacd9a0dddc_1_15"/>
          <p:cNvSpPr txBox="1"/>
          <p:nvPr/>
        </p:nvSpPr>
        <p:spPr>
          <a:xfrm>
            <a:off x="282600" y="1618225"/>
            <a:ext cx="4490400" cy="1412700"/>
          </a:xfrm>
          <a:prstGeom prst="rect">
            <a:avLst/>
          </a:prstGeom>
          <a:noFill/>
          <a:ln>
            <a:noFill/>
          </a:ln>
        </p:spPr>
        <p:txBody>
          <a:bodyPr spcFirstLastPara="1" wrap="square" lIns="91425" tIns="91425" rIns="91425" bIns="91425" anchor="t" anchorCtr="0">
            <a:noAutofit/>
          </a:bodyPr>
          <a:lstStyle/>
          <a:p>
            <a:pPr marL="457200" lvl="0" indent="-317500" algn="l" rtl="0">
              <a:spcBef>
                <a:spcPts val="1200"/>
              </a:spcBef>
              <a:spcAft>
                <a:spcPts val="0"/>
              </a:spcAft>
              <a:buClr>
                <a:schemeClr val="dk1"/>
              </a:buClr>
              <a:buSzPts val="1400"/>
              <a:buFont typeface="Times New Roman"/>
              <a:buChar char="●"/>
            </a:pPr>
            <a:r>
              <a:rPr lang="en">
                <a:solidFill>
                  <a:schemeClr val="dk1"/>
                </a:solidFill>
                <a:latin typeface="Times New Roman"/>
                <a:ea typeface="Times New Roman"/>
                <a:cs typeface="Times New Roman"/>
                <a:sym typeface="Times New Roman"/>
              </a:rPr>
              <a:t>Number of Lots</a:t>
            </a:r>
            <a:endParaRPr>
              <a:solidFill>
                <a:schemeClr val="dk1"/>
              </a:solidFill>
              <a:latin typeface="Times New Roman"/>
              <a:ea typeface="Times New Roman"/>
              <a:cs typeface="Times New Roman"/>
              <a:sym typeface="Times New Roman"/>
            </a:endParaRPr>
          </a:p>
          <a:p>
            <a:pPr marL="914400" lvl="1" indent="-317500" algn="l" rtl="0">
              <a:spcBef>
                <a:spcPts val="0"/>
              </a:spcBef>
              <a:spcAft>
                <a:spcPts val="0"/>
              </a:spcAft>
              <a:buClr>
                <a:schemeClr val="dk1"/>
              </a:buClr>
              <a:buSzPts val="1400"/>
              <a:buFont typeface="Times New Roman"/>
              <a:buChar char="○"/>
            </a:pPr>
            <a:r>
              <a:rPr lang="en">
                <a:solidFill>
                  <a:schemeClr val="dk1"/>
                </a:solidFill>
                <a:latin typeface="Times New Roman"/>
                <a:ea typeface="Times New Roman"/>
                <a:cs typeface="Times New Roman"/>
                <a:sym typeface="Times New Roman"/>
              </a:rPr>
              <a:t>Excluded all lots greater than 15</a:t>
            </a:r>
            <a:endParaRPr>
              <a:solidFill>
                <a:schemeClr val="dk1"/>
              </a:solidFill>
              <a:latin typeface="Times New Roman"/>
              <a:ea typeface="Times New Roman"/>
              <a:cs typeface="Times New Roman"/>
              <a:sym typeface="Times New Roman"/>
            </a:endParaRPr>
          </a:p>
          <a:p>
            <a:pPr marL="457200" lvl="0" indent="-317500" algn="l" rtl="0">
              <a:spcBef>
                <a:spcPts val="0"/>
              </a:spcBef>
              <a:spcAft>
                <a:spcPts val="0"/>
              </a:spcAft>
              <a:buClr>
                <a:schemeClr val="dk1"/>
              </a:buClr>
              <a:buSzPts val="1400"/>
              <a:buFont typeface="Times New Roman"/>
              <a:buChar char="●"/>
            </a:pPr>
            <a:r>
              <a:rPr lang="en">
                <a:solidFill>
                  <a:schemeClr val="dk1"/>
                </a:solidFill>
                <a:latin typeface="Times New Roman"/>
                <a:ea typeface="Times New Roman"/>
                <a:cs typeface="Times New Roman"/>
                <a:sym typeface="Times New Roman"/>
              </a:rPr>
              <a:t>Removal of Columns</a:t>
            </a:r>
            <a:endParaRPr>
              <a:solidFill>
                <a:schemeClr val="dk1"/>
              </a:solidFill>
              <a:latin typeface="Times New Roman"/>
              <a:ea typeface="Times New Roman"/>
              <a:cs typeface="Times New Roman"/>
              <a:sym typeface="Times New Roman"/>
            </a:endParaRPr>
          </a:p>
          <a:p>
            <a:pPr marL="914400" lvl="1" indent="-317500" algn="l" rtl="0">
              <a:spcBef>
                <a:spcPts val="0"/>
              </a:spcBef>
              <a:spcAft>
                <a:spcPts val="0"/>
              </a:spcAft>
              <a:buClr>
                <a:schemeClr val="dk1"/>
              </a:buClr>
              <a:buSzPts val="1400"/>
              <a:buFont typeface="Times New Roman"/>
              <a:buChar char="○"/>
            </a:pPr>
            <a:r>
              <a:rPr lang="en">
                <a:solidFill>
                  <a:schemeClr val="dk1"/>
                </a:solidFill>
                <a:latin typeface="Times New Roman"/>
                <a:ea typeface="Times New Roman"/>
                <a:cs typeface="Times New Roman"/>
                <a:sym typeface="Times New Roman"/>
              </a:rPr>
              <a:t>Address</a:t>
            </a:r>
            <a:endParaRPr>
              <a:solidFill>
                <a:schemeClr val="dk1"/>
              </a:solidFill>
              <a:latin typeface="Times New Roman"/>
              <a:ea typeface="Times New Roman"/>
              <a:cs typeface="Times New Roman"/>
              <a:sym typeface="Times New Roman"/>
            </a:endParaRPr>
          </a:p>
          <a:p>
            <a:pPr marL="914400" lvl="1" indent="-317500" algn="l" rtl="0">
              <a:spcBef>
                <a:spcPts val="0"/>
              </a:spcBef>
              <a:spcAft>
                <a:spcPts val="0"/>
              </a:spcAft>
              <a:buClr>
                <a:schemeClr val="dk1"/>
              </a:buClr>
              <a:buSzPts val="1400"/>
              <a:buFont typeface="Times New Roman"/>
              <a:buChar char="○"/>
            </a:pPr>
            <a:r>
              <a:rPr lang="en">
                <a:solidFill>
                  <a:schemeClr val="dk1"/>
                </a:solidFill>
                <a:latin typeface="Times New Roman"/>
                <a:ea typeface="Times New Roman"/>
                <a:cs typeface="Times New Roman"/>
                <a:sym typeface="Times New Roman"/>
              </a:rPr>
              <a:t>Table Names</a:t>
            </a:r>
            <a:endParaRPr>
              <a:solidFill>
                <a:schemeClr val="dk1"/>
              </a:solidFill>
              <a:latin typeface="Times New Roman"/>
              <a:ea typeface="Times New Roman"/>
              <a:cs typeface="Times New Roman"/>
              <a:sym typeface="Times New Roman"/>
            </a:endParaRPr>
          </a:p>
          <a:p>
            <a:pPr marL="0" lvl="0" indent="0" algn="l" rtl="0">
              <a:spcBef>
                <a:spcPts val="1200"/>
              </a:spcBef>
              <a:spcAft>
                <a:spcPts val="1200"/>
              </a:spcAft>
              <a:buNone/>
            </a:pPr>
            <a:endParaRPr>
              <a:solidFill>
                <a:schemeClr val="dk1"/>
              </a:solidFill>
              <a:latin typeface="Times New Roman"/>
              <a:ea typeface="Times New Roman"/>
              <a:cs typeface="Times New Roman"/>
              <a:sym typeface="Times New Roman"/>
            </a:endParaRPr>
          </a:p>
        </p:txBody>
      </p:sp>
      <p:sp>
        <p:nvSpPr>
          <p:cNvPr id="331" name="Google Shape;331;gacd9a0dddc_1_15"/>
          <p:cNvSpPr txBox="1"/>
          <p:nvPr/>
        </p:nvSpPr>
        <p:spPr>
          <a:xfrm>
            <a:off x="417600" y="777625"/>
            <a:ext cx="8308800" cy="706500"/>
          </a:xfrm>
          <a:prstGeom prst="rect">
            <a:avLst/>
          </a:prstGeom>
          <a:noFill/>
          <a:ln>
            <a:noFill/>
          </a:ln>
        </p:spPr>
        <p:txBody>
          <a:bodyPr spcFirstLastPara="1" wrap="square" lIns="91425" tIns="91425" rIns="91425" bIns="91425" anchor="t" anchorCtr="0">
            <a:noAutofit/>
          </a:bodyPr>
          <a:lstStyle/>
          <a:p>
            <a:pPr marL="0" lvl="0" indent="0" algn="l" rtl="0">
              <a:spcBef>
                <a:spcPts val="1200"/>
              </a:spcBef>
              <a:spcAft>
                <a:spcPts val="1200"/>
              </a:spcAft>
              <a:buNone/>
            </a:pPr>
            <a:r>
              <a:rPr lang="en">
                <a:solidFill>
                  <a:schemeClr val="dk1"/>
                </a:solidFill>
                <a:latin typeface="Times New Roman"/>
                <a:ea typeface="Times New Roman"/>
                <a:cs typeface="Times New Roman"/>
                <a:sym typeface="Times New Roman"/>
              </a:rPr>
              <a:t>For files "2015_real_estate_transactions", “2016_real_estate_transactions”, 2017_real_estate_transactions, “2018_real_estate_transactions” (Continued)</a:t>
            </a:r>
            <a:endParaRPr>
              <a:latin typeface="Roboto"/>
              <a:ea typeface="Roboto"/>
              <a:cs typeface="Roboto"/>
              <a:sym typeface="Roboto"/>
            </a:endParaRPr>
          </a:p>
        </p:txBody>
      </p:sp>
      <p:sp>
        <p:nvSpPr>
          <p:cNvPr id="332" name="Google Shape;332;gacd9a0dddc_1_15"/>
          <p:cNvSpPr txBox="1"/>
          <p:nvPr/>
        </p:nvSpPr>
        <p:spPr>
          <a:xfrm>
            <a:off x="4605825" y="1618225"/>
            <a:ext cx="3702300" cy="1144200"/>
          </a:xfrm>
          <a:prstGeom prst="rect">
            <a:avLst/>
          </a:prstGeom>
          <a:noFill/>
          <a:ln>
            <a:noFill/>
          </a:ln>
        </p:spPr>
        <p:txBody>
          <a:bodyPr spcFirstLastPara="1" wrap="square" lIns="91425" tIns="91425" rIns="91425" bIns="91425" anchor="t" anchorCtr="0">
            <a:noAutofit/>
          </a:bodyPr>
          <a:lstStyle/>
          <a:p>
            <a:pPr marL="457200" lvl="0" indent="-317500" algn="l" rtl="0">
              <a:spcBef>
                <a:spcPts val="1200"/>
              </a:spcBef>
              <a:spcAft>
                <a:spcPts val="0"/>
              </a:spcAft>
              <a:buClr>
                <a:schemeClr val="dk1"/>
              </a:buClr>
              <a:buSzPts val="1400"/>
              <a:buFont typeface="Times New Roman"/>
              <a:buChar char="●"/>
            </a:pPr>
            <a:r>
              <a:rPr lang="en">
                <a:solidFill>
                  <a:schemeClr val="dk1"/>
                </a:solidFill>
                <a:latin typeface="Times New Roman"/>
                <a:ea typeface="Times New Roman"/>
                <a:cs typeface="Times New Roman"/>
                <a:sym typeface="Times New Roman"/>
              </a:rPr>
              <a:t>For file "2019_real_estate_transactions":</a:t>
            </a:r>
            <a:endParaRPr>
              <a:solidFill>
                <a:schemeClr val="dk1"/>
              </a:solidFill>
              <a:latin typeface="Times New Roman"/>
              <a:ea typeface="Times New Roman"/>
              <a:cs typeface="Times New Roman"/>
              <a:sym typeface="Times New Roman"/>
            </a:endParaRPr>
          </a:p>
          <a:p>
            <a:pPr marL="914400" lvl="1" indent="-317500" algn="l" rtl="0">
              <a:spcBef>
                <a:spcPts val="0"/>
              </a:spcBef>
              <a:spcAft>
                <a:spcPts val="0"/>
              </a:spcAft>
              <a:buClr>
                <a:schemeClr val="dk1"/>
              </a:buClr>
              <a:buSzPts val="1400"/>
              <a:buFont typeface="Times New Roman"/>
              <a:buChar char="○"/>
            </a:pPr>
            <a:r>
              <a:rPr lang="en">
                <a:solidFill>
                  <a:schemeClr val="dk1"/>
                </a:solidFill>
                <a:latin typeface="Times New Roman"/>
                <a:ea typeface="Times New Roman"/>
                <a:cs typeface="Times New Roman"/>
                <a:sym typeface="Times New Roman"/>
              </a:rPr>
              <a:t>The same steps were done to this file, including the creation of the column “City”</a:t>
            </a:r>
            <a:endParaRPr>
              <a:latin typeface="Roboto"/>
              <a:ea typeface="Roboto"/>
              <a:cs typeface="Roboto"/>
              <a:sym typeface="Roboto"/>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Google Shape;337;gacd9a0dddc_1_26"/>
          <p:cNvSpPr txBox="1">
            <a:spLocks noGrp="1"/>
          </p:cNvSpPr>
          <p:nvPr>
            <p:ph type="title"/>
          </p:nvPr>
        </p:nvSpPr>
        <p:spPr>
          <a:xfrm>
            <a:off x="3928903" y="244775"/>
            <a:ext cx="4322400" cy="48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Duplicated Rows - Exact</a:t>
            </a:r>
            <a:endParaRPr/>
          </a:p>
        </p:txBody>
      </p:sp>
      <p:sp>
        <p:nvSpPr>
          <p:cNvPr id="338" name="Google Shape;338;gacd9a0dddc_1_26"/>
          <p:cNvSpPr txBox="1"/>
          <p:nvPr/>
        </p:nvSpPr>
        <p:spPr>
          <a:xfrm>
            <a:off x="240225" y="1928850"/>
            <a:ext cx="2788200" cy="1476600"/>
          </a:xfrm>
          <a:prstGeom prst="rect">
            <a:avLst/>
          </a:prstGeom>
          <a:noFill/>
          <a:ln w="3810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1200"/>
              </a:spcBef>
              <a:spcAft>
                <a:spcPts val="1200"/>
              </a:spcAft>
              <a:buNone/>
            </a:pPr>
            <a:r>
              <a:rPr lang="en">
                <a:solidFill>
                  <a:schemeClr val="dk1"/>
                </a:solidFill>
                <a:latin typeface="Times New Roman"/>
                <a:ea typeface="Times New Roman"/>
                <a:cs typeface="Times New Roman"/>
                <a:sym typeface="Times New Roman"/>
              </a:rPr>
              <a:t>It was seen that there are rows that are exactly duplicated. They were condensed into one row through aggregations through grouping all columns.</a:t>
            </a:r>
            <a:endParaRPr>
              <a:solidFill>
                <a:schemeClr val="dk1"/>
              </a:solidFill>
              <a:latin typeface="Times New Roman"/>
              <a:ea typeface="Times New Roman"/>
              <a:cs typeface="Times New Roman"/>
              <a:sym typeface="Times New Roman"/>
            </a:endParaRPr>
          </a:p>
        </p:txBody>
      </p:sp>
      <p:pic>
        <p:nvPicPr>
          <p:cNvPr id="339" name="Google Shape;339;gacd9a0dddc_1_26"/>
          <p:cNvPicPr preferRelativeResize="0"/>
          <p:nvPr/>
        </p:nvPicPr>
        <p:blipFill rotWithShape="1">
          <a:blip r:embed="rId3">
            <a:alphaModFix/>
          </a:blip>
          <a:srcRect t="24935" b="10481"/>
          <a:stretch/>
        </p:blipFill>
        <p:spPr>
          <a:xfrm>
            <a:off x="3223075" y="824875"/>
            <a:ext cx="5734050" cy="2085975"/>
          </a:xfrm>
          <a:prstGeom prst="rect">
            <a:avLst/>
          </a:prstGeom>
          <a:noFill/>
          <a:ln>
            <a:noFill/>
          </a:ln>
        </p:spPr>
      </p:pic>
      <p:pic>
        <p:nvPicPr>
          <p:cNvPr id="340" name="Google Shape;340;gacd9a0dddc_1_26"/>
          <p:cNvPicPr preferRelativeResize="0"/>
          <p:nvPr/>
        </p:nvPicPr>
        <p:blipFill rotWithShape="1">
          <a:blip r:embed="rId4">
            <a:alphaModFix/>
          </a:blip>
          <a:srcRect t="25262" r="35048" b="15171"/>
          <a:stretch/>
        </p:blipFill>
        <p:spPr>
          <a:xfrm>
            <a:off x="3289350" y="3076900"/>
            <a:ext cx="3724275" cy="1924050"/>
          </a:xfrm>
          <a:prstGeom prst="rect">
            <a:avLst/>
          </a:prstGeom>
          <a:noFill/>
          <a:ln>
            <a:noFill/>
          </a:ln>
        </p:spPr>
      </p:pic>
      <p:sp>
        <p:nvSpPr>
          <p:cNvPr id="341" name="Google Shape;341;gacd9a0dddc_1_26"/>
          <p:cNvSpPr txBox="1"/>
          <p:nvPr/>
        </p:nvSpPr>
        <p:spPr>
          <a:xfrm>
            <a:off x="349175" y="174575"/>
            <a:ext cx="2121900" cy="1007100"/>
          </a:xfrm>
          <a:prstGeom prst="rect">
            <a:avLst/>
          </a:prstGeom>
          <a:no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latin typeface="Roboto"/>
                <a:ea typeface="Roboto"/>
                <a:cs typeface="Roboto"/>
                <a:sym typeface="Roboto"/>
              </a:rPr>
              <a:t>Data Cleaning</a:t>
            </a:r>
            <a:endParaRPr sz="2400" b="1">
              <a:latin typeface="Roboto"/>
              <a:ea typeface="Roboto"/>
              <a:cs typeface="Roboto"/>
              <a:sym typeface="Roboto"/>
            </a:endParaRPr>
          </a:p>
          <a:p>
            <a:pPr marL="0" lvl="0" indent="0" algn="ctr" rtl="0">
              <a:spcBef>
                <a:spcPts val="0"/>
              </a:spcBef>
              <a:spcAft>
                <a:spcPts val="0"/>
              </a:spcAft>
              <a:buNone/>
            </a:pPr>
            <a:r>
              <a:rPr lang="en" sz="2400" b="1">
                <a:latin typeface="Roboto"/>
                <a:ea typeface="Roboto"/>
                <a:cs typeface="Roboto"/>
                <a:sym typeface="Roboto"/>
              </a:rPr>
              <a:t>Details</a:t>
            </a:r>
            <a:endParaRPr sz="2400" b="1">
              <a:latin typeface="Roboto"/>
              <a:ea typeface="Roboto"/>
              <a:cs typeface="Roboto"/>
              <a:sym typeface="Roboto"/>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6" name="Google Shape;346;gacd9a0dddc_1_36"/>
          <p:cNvSpPr txBox="1">
            <a:spLocks noGrp="1"/>
          </p:cNvSpPr>
          <p:nvPr>
            <p:ph type="title"/>
          </p:nvPr>
        </p:nvSpPr>
        <p:spPr>
          <a:xfrm>
            <a:off x="1950028" y="177625"/>
            <a:ext cx="4322400" cy="48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Duplicated Rows - Semi</a:t>
            </a:r>
            <a:endParaRPr/>
          </a:p>
        </p:txBody>
      </p:sp>
      <p:sp>
        <p:nvSpPr>
          <p:cNvPr id="347" name="Google Shape;347;gacd9a0dddc_1_36"/>
          <p:cNvSpPr txBox="1"/>
          <p:nvPr/>
        </p:nvSpPr>
        <p:spPr>
          <a:xfrm>
            <a:off x="296750" y="1706400"/>
            <a:ext cx="2788200" cy="2778300"/>
          </a:xfrm>
          <a:prstGeom prst="rect">
            <a:avLst/>
          </a:prstGeom>
          <a:noFill/>
          <a:ln w="3810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solidFill>
                  <a:schemeClr val="dk1"/>
                </a:solidFill>
                <a:latin typeface="Times New Roman"/>
                <a:ea typeface="Times New Roman"/>
                <a:cs typeface="Times New Roman"/>
                <a:sym typeface="Times New Roman"/>
              </a:rPr>
              <a:t>When we checked to make sure that those rowers were condensed to one row, it was noticed that there were semi duplicates. These duplicates had the same sales date, price and city, but other variables were different. After talking to the data provider, it was decided that those rows had data entry errors and were also condensed to one row.</a:t>
            </a:r>
            <a:endParaRPr>
              <a:solidFill>
                <a:schemeClr val="dk1"/>
              </a:solidFill>
              <a:latin typeface="Times New Roman"/>
              <a:ea typeface="Times New Roman"/>
              <a:cs typeface="Times New Roman"/>
              <a:sym typeface="Times New Roman"/>
            </a:endParaRPr>
          </a:p>
        </p:txBody>
      </p:sp>
      <p:pic>
        <p:nvPicPr>
          <p:cNvPr id="348" name="Google Shape;348;gacd9a0dddc_1_36"/>
          <p:cNvPicPr preferRelativeResize="0"/>
          <p:nvPr/>
        </p:nvPicPr>
        <p:blipFill rotWithShape="1">
          <a:blip r:embed="rId3">
            <a:alphaModFix/>
          </a:blip>
          <a:srcRect t="12749" b="27052"/>
          <a:stretch/>
        </p:blipFill>
        <p:spPr>
          <a:xfrm>
            <a:off x="3180825" y="811225"/>
            <a:ext cx="5734050" cy="1943100"/>
          </a:xfrm>
          <a:prstGeom prst="rect">
            <a:avLst/>
          </a:prstGeom>
          <a:noFill/>
          <a:ln>
            <a:noFill/>
          </a:ln>
        </p:spPr>
      </p:pic>
      <p:pic>
        <p:nvPicPr>
          <p:cNvPr id="349" name="Google Shape;349;gacd9a0dddc_1_36"/>
          <p:cNvPicPr preferRelativeResize="0"/>
          <p:nvPr/>
        </p:nvPicPr>
        <p:blipFill rotWithShape="1">
          <a:blip r:embed="rId4">
            <a:alphaModFix/>
          </a:blip>
          <a:srcRect t="39871" b="41444"/>
          <a:stretch/>
        </p:blipFill>
        <p:spPr>
          <a:xfrm>
            <a:off x="3180825" y="3145675"/>
            <a:ext cx="5734050" cy="600075"/>
          </a:xfrm>
          <a:prstGeom prst="rect">
            <a:avLst/>
          </a:prstGeom>
          <a:noFill/>
          <a:ln>
            <a:noFill/>
          </a:ln>
        </p:spPr>
      </p:pic>
      <p:pic>
        <p:nvPicPr>
          <p:cNvPr id="350" name="Google Shape;350;gacd9a0dddc_1_36"/>
          <p:cNvPicPr preferRelativeResize="0"/>
          <p:nvPr/>
        </p:nvPicPr>
        <p:blipFill rotWithShape="1">
          <a:blip r:embed="rId5">
            <a:alphaModFix/>
          </a:blip>
          <a:srcRect t="40779" b="41176"/>
          <a:stretch/>
        </p:blipFill>
        <p:spPr>
          <a:xfrm>
            <a:off x="3180825" y="4137100"/>
            <a:ext cx="5734050" cy="5810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5" name="Google Shape;355;gacd9a0dddc_1_49"/>
          <p:cNvSpPr txBox="1">
            <a:spLocks noGrp="1"/>
          </p:cNvSpPr>
          <p:nvPr>
            <p:ph type="title"/>
          </p:nvPr>
        </p:nvSpPr>
        <p:spPr>
          <a:xfrm>
            <a:off x="1950028" y="177625"/>
            <a:ext cx="4322400" cy="48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Duplicated Rows - Semi</a:t>
            </a:r>
            <a:endParaRPr/>
          </a:p>
        </p:txBody>
      </p:sp>
      <p:sp>
        <p:nvSpPr>
          <p:cNvPr id="356" name="Google Shape;356;gacd9a0dddc_1_49"/>
          <p:cNvSpPr txBox="1"/>
          <p:nvPr/>
        </p:nvSpPr>
        <p:spPr>
          <a:xfrm>
            <a:off x="1555200" y="3091500"/>
            <a:ext cx="6033600" cy="1393200"/>
          </a:xfrm>
          <a:prstGeom prst="rect">
            <a:avLst/>
          </a:prstGeom>
          <a:noFill/>
          <a:ln w="3810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solidFill>
                  <a:schemeClr val="dk1"/>
                </a:solidFill>
                <a:latin typeface="Times New Roman"/>
                <a:ea typeface="Times New Roman"/>
                <a:cs typeface="Times New Roman"/>
                <a:sym typeface="Times New Roman"/>
              </a:rPr>
              <a:t>After deciding this, we noticed that Addresses, Living Areas, Number of Rooms, Land Area, Local Type, Number of Lots and Postal Code had different values, when they should have the same. These rows were aggregated with each other to reduce the semi duplicated rows into one row.</a:t>
            </a:r>
            <a:endParaRPr>
              <a:solidFill>
                <a:schemeClr val="dk1"/>
              </a:solidFill>
              <a:latin typeface="Times New Roman"/>
              <a:ea typeface="Times New Roman"/>
              <a:cs typeface="Times New Roman"/>
              <a:sym typeface="Times New Roman"/>
            </a:endParaRPr>
          </a:p>
          <a:p>
            <a:pPr marL="0" lvl="0" indent="0" algn="l" rtl="0">
              <a:lnSpc>
                <a:spcPct val="115000"/>
              </a:lnSpc>
              <a:spcBef>
                <a:spcPts val="0"/>
              </a:spcBef>
              <a:spcAft>
                <a:spcPts val="0"/>
              </a:spcAft>
              <a:buNone/>
            </a:pPr>
            <a:endParaRPr>
              <a:solidFill>
                <a:schemeClr val="dk1"/>
              </a:solidFill>
              <a:latin typeface="Times New Roman"/>
              <a:ea typeface="Times New Roman"/>
              <a:cs typeface="Times New Roman"/>
              <a:sym typeface="Times New Roman"/>
            </a:endParaRPr>
          </a:p>
        </p:txBody>
      </p:sp>
      <p:pic>
        <p:nvPicPr>
          <p:cNvPr id="357" name="Google Shape;357;gacd9a0dddc_1_49"/>
          <p:cNvPicPr preferRelativeResize="0"/>
          <p:nvPr/>
        </p:nvPicPr>
        <p:blipFill rotWithShape="1">
          <a:blip r:embed="rId3">
            <a:alphaModFix/>
          </a:blip>
          <a:srcRect t="32449" b="22123"/>
          <a:stretch/>
        </p:blipFill>
        <p:spPr>
          <a:xfrm>
            <a:off x="817594" y="826488"/>
            <a:ext cx="7508818" cy="1908387"/>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362" name="Google Shape;362;gacd9a0dddc_1_60"/>
          <p:cNvSpPr txBox="1">
            <a:spLocks noGrp="1"/>
          </p:cNvSpPr>
          <p:nvPr>
            <p:ph type="title"/>
          </p:nvPr>
        </p:nvSpPr>
        <p:spPr>
          <a:xfrm>
            <a:off x="2410803" y="177625"/>
            <a:ext cx="4322400" cy="48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Sales Type</a:t>
            </a:r>
            <a:endParaRPr/>
          </a:p>
        </p:txBody>
      </p:sp>
      <p:sp>
        <p:nvSpPr>
          <p:cNvPr id="363" name="Google Shape;363;gacd9a0dddc_1_60"/>
          <p:cNvSpPr txBox="1"/>
          <p:nvPr/>
        </p:nvSpPr>
        <p:spPr>
          <a:xfrm>
            <a:off x="1555200" y="1112450"/>
            <a:ext cx="5992200" cy="1076400"/>
          </a:xfrm>
          <a:prstGeom prst="rect">
            <a:avLst/>
          </a:prstGeom>
          <a:no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1200"/>
              </a:spcBef>
              <a:spcAft>
                <a:spcPts val="0"/>
              </a:spcAft>
              <a:buNone/>
            </a:pPr>
            <a:r>
              <a:rPr lang="en">
                <a:solidFill>
                  <a:schemeClr val="dk1"/>
                </a:solidFill>
                <a:latin typeface="Times New Roman"/>
                <a:ea typeface="Times New Roman"/>
                <a:cs typeface="Times New Roman"/>
                <a:sym typeface="Times New Roman"/>
              </a:rPr>
              <a:t>After the condensing of all duplicates into one row, the cleaning of the data row by row started. We began with Sales Types and the removal of Adjudication, Exchange, Expropriation and Land Only Sale data types</a:t>
            </a:r>
            <a:endParaRPr>
              <a:solidFill>
                <a:schemeClr val="dk1"/>
              </a:solidFill>
              <a:latin typeface="Times New Roman"/>
              <a:ea typeface="Times New Roman"/>
              <a:cs typeface="Times New Roman"/>
              <a:sym typeface="Times New Roman"/>
            </a:endParaRPr>
          </a:p>
          <a:p>
            <a:pPr marL="0" lvl="0" indent="0" algn="l" rtl="0">
              <a:lnSpc>
                <a:spcPct val="115000"/>
              </a:lnSpc>
              <a:spcBef>
                <a:spcPts val="1200"/>
              </a:spcBef>
              <a:spcAft>
                <a:spcPts val="0"/>
              </a:spcAft>
              <a:buNone/>
            </a:pPr>
            <a:endParaRPr>
              <a:solidFill>
                <a:schemeClr val="dk1"/>
              </a:solidFill>
              <a:latin typeface="Times New Roman"/>
              <a:ea typeface="Times New Roman"/>
              <a:cs typeface="Times New Roman"/>
              <a:sym typeface="Times New Roman"/>
            </a:endParaRPr>
          </a:p>
        </p:txBody>
      </p:sp>
      <p:pic>
        <p:nvPicPr>
          <p:cNvPr id="364" name="Google Shape;364;gacd9a0dddc_1_60"/>
          <p:cNvPicPr preferRelativeResize="0"/>
          <p:nvPr/>
        </p:nvPicPr>
        <p:blipFill rotWithShape="1">
          <a:blip r:embed="rId3">
            <a:alphaModFix/>
          </a:blip>
          <a:srcRect l="19402" t="23600" r="49628" b="55616"/>
          <a:stretch/>
        </p:blipFill>
        <p:spPr>
          <a:xfrm>
            <a:off x="235350" y="2642475"/>
            <a:ext cx="3810775" cy="1440100"/>
          </a:xfrm>
          <a:prstGeom prst="rect">
            <a:avLst/>
          </a:prstGeom>
          <a:noFill/>
          <a:ln>
            <a:noFill/>
          </a:ln>
        </p:spPr>
      </p:pic>
      <p:pic>
        <p:nvPicPr>
          <p:cNvPr id="365" name="Google Shape;365;gacd9a0dddc_1_60"/>
          <p:cNvPicPr preferRelativeResize="0"/>
          <p:nvPr/>
        </p:nvPicPr>
        <p:blipFill rotWithShape="1">
          <a:blip r:embed="rId4">
            <a:alphaModFix/>
          </a:blip>
          <a:srcRect l="41529" t="39506" r="43503" b="27737"/>
          <a:stretch/>
        </p:blipFill>
        <p:spPr>
          <a:xfrm>
            <a:off x="4195400" y="2500650"/>
            <a:ext cx="1926300" cy="2373025"/>
          </a:xfrm>
          <a:prstGeom prst="rect">
            <a:avLst/>
          </a:prstGeom>
          <a:noFill/>
          <a:ln>
            <a:noFill/>
          </a:ln>
        </p:spPr>
      </p:pic>
      <p:pic>
        <p:nvPicPr>
          <p:cNvPr id="366" name="Google Shape;366;gacd9a0dddc_1_60"/>
          <p:cNvPicPr preferRelativeResize="0"/>
          <p:nvPr/>
        </p:nvPicPr>
        <p:blipFill rotWithShape="1">
          <a:blip r:embed="rId5">
            <a:alphaModFix/>
          </a:blip>
          <a:srcRect l="41196" t="39800" r="44019" b="37477"/>
          <a:stretch/>
        </p:blipFill>
        <p:spPr>
          <a:xfrm>
            <a:off x="6270975" y="2500650"/>
            <a:ext cx="2511925" cy="21732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Google Shape;371;gacd9a0dddc_1_72"/>
          <p:cNvSpPr txBox="1">
            <a:spLocks noGrp="1"/>
          </p:cNvSpPr>
          <p:nvPr>
            <p:ph type="title"/>
          </p:nvPr>
        </p:nvSpPr>
        <p:spPr>
          <a:xfrm>
            <a:off x="2410803" y="177625"/>
            <a:ext cx="4322400" cy="48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Local Type</a:t>
            </a:r>
            <a:endParaRPr/>
          </a:p>
        </p:txBody>
      </p:sp>
      <p:sp>
        <p:nvSpPr>
          <p:cNvPr id="372" name="Google Shape;372;gacd9a0dddc_1_72"/>
          <p:cNvSpPr txBox="1"/>
          <p:nvPr/>
        </p:nvSpPr>
        <p:spPr>
          <a:xfrm>
            <a:off x="2017650" y="1070800"/>
            <a:ext cx="5108700" cy="822600"/>
          </a:xfrm>
          <a:prstGeom prst="rect">
            <a:avLst/>
          </a:prstGeom>
          <a:noFill/>
          <a:ln w="3810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1200"/>
              </a:spcBef>
              <a:spcAft>
                <a:spcPts val="1200"/>
              </a:spcAft>
              <a:buNone/>
            </a:pPr>
            <a:r>
              <a:rPr lang="en">
                <a:solidFill>
                  <a:schemeClr val="dk1"/>
                </a:solidFill>
                <a:latin typeface="Times New Roman"/>
                <a:ea typeface="Times New Roman"/>
                <a:cs typeface="Times New Roman"/>
                <a:sym typeface="Times New Roman"/>
              </a:rPr>
              <a:t>Removal of Null, Dependency and Industrial/Commercial Location</a:t>
            </a:r>
            <a:endParaRPr>
              <a:solidFill>
                <a:schemeClr val="dk1"/>
              </a:solidFill>
              <a:latin typeface="Times New Roman"/>
              <a:ea typeface="Times New Roman"/>
              <a:cs typeface="Times New Roman"/>
              <a:sym typeface="Times New Roman"/>
            </a:endParaRPr>
          </a:p>
        </p:txBody>
      </p:sp>
      <p:pic>
        <p:nvPicPr>
          <p:cNvPr id="373" name="Google Shape;373;gacd9a0dddc_1_72"/>
          <p:cNvPicPr preferRelativeResize="0"/>
          <p:nvPr/>
        </p:nvPicPr>
        <p:blipFill rotWithShape="1">
          <a:blip r:embed="rId3">
            <a:alphaModFix/>
          </a:blip>
          <a:srcRect l="19269" t="23599" r="49775" b="59684"/>
          <a:stretch/>
        </p:blipFill>
        <p:spPr>
          <a:xfrm>
            <a:off x="122025" y="2477175"/>
            <a:ext cx="4645059" cy="1605675"/>
          </a:xfrm>
          <a:prstGeom prst="rect">
            <a:avLst/>
          </a:prstGeom>
          <a:noFill/>
          <a:ln>
            <a:noFill/>
          </a:ln>
        </p:spPr>
      </p:pic>
      <p:pic>
        <p:nvPicPr>
          <p:cNvPr id="374" name="Google Shape;374;gacd9a0dddc_1_72"/>
          <p:cNvPicPr preferRelativeResize="0"/>
          <p:nvPr/>
        </p:nvPicPr>
        <p:blipFill rotWithShape="1">
          <a:blip r:embed="rId4">
            <a:alphaModFix/>
          </a:blip>
          <a:srcRect l="43355" t="42427" r="42026" b="31604"/>
          <a:stretch/>
        </p:blipFill>
        <p:spPr>
          <a:xfrm>
            <a:off x="4982442" y="2477163"/>
            <a:ext cx="1750749" cy="1990125"/>
          </a:xfrm>
          <a:prstGeom prst="rect">
            <a:avLst/>
          </a:prstGeom>
          <a:noFill/>
          <a:ln>
            <a:noFill/>
          </a:ln>
        </p:spPr>
      </p:pic>
      <p:pic>
        <p:nvPicPr>
          <p:cNvPr id="375" name="Google Shape;375;gacd9a0dddc_1_72"/>
          <p:cNvPicPr preferRelativeResize="0"/>
          <p:nvPr/>
        </p:nvPicPr>
        <p:blipFill rotWithShape="1">
          <a:blip r:embed="rId5">
            <a:alphaModFix/>
          </a:blip>
          <a:srcRect l="43522" t="41245" r="41859" b="37806"/>
          <a:stretch/>
        </p:blipFill>
        <p:spPr>
          <a:xfrm>
            <a:off x="7126350" y="2477175"/>
            <a:ext cx="1750749" cy="1605669"/>
          </a:xfrm>
          <a:prstGeom prst="rect">
            <a:avLst/>
          </a:prstGeom>
          <a:noFill/>
          <a:ln>
            <a:noFill/>
          </a:ln>
        </p:spPr>
      </p:pic>
    </p:spTree>
  </p:cSld>
  <p:clrMapOvr>
    <a:masterClrMapping/>
  </p:clrMapOvr>
</p:sld>
</file>

<file path=ppt/theme/theme1.xml><?xml version="1.0" encoding="utf-8"?>
<a:theme xmlns:a="http://schemas.openxmlformats.org/drawingml/2006/main" name="Real Estate Infographics by Slidesgo">
  <a:themeElements>
    <a:clrScheme name="Simple Light">
      <a:dk1>
        <a:srgbClr val="000000"/>
      </a:dk1>
      <a:lt1>
        <a:srgbClr val="FFFFFF"/>
      </a:lt1>
      <a:dk2>
        <a:srgbClr val="595959"/>
      </a:dk2>
      <a:lt2>
        <a:srgbClr val="EEEEEE"/>
      </a:lt2>
      <a:accent1>
        <a:srgbClr val="EB7B7B"/>
      </a:accent1>
      <a:accent2>
        <a:srgbClr val="BE4626"/>
      </a:accent2>
      <a:accent3>
        <a:srgbClr val="E69138"/>
      </a:accent3>
      <a:accent4>
        <a:srgbClr val="EEB245"/>
      </a:accent4>
      <a:accent5>
        <a:srgbClr val="595959"/>
      </a:accent5>
      <a:accent6>
        <a:srgbClr val="595959"/>
      </a:accent6>
      <a:hlink>
        <a:srgbClr val="59595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1600</Words>
  <Application>Microsoft Office PowerPoint</Application>
  <PresentationFormat>On-screen Show (16:9)</PresentationFormat>
  <Paragraphs>179</Paragraphs>
  <Slides>34</Slides>
  <Notes>34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34</vt:i4>
      </vt:variant>
    </vt:vector>
  </HeadingPairs>
  <TitlesOfParts>
    <vt:vector size="39" baseType="lpstr">
      <vt:lpstr>Arial</vt:lpstr>
      <vt:lpstr>Times New Roman</vt:lpstr>
      <vt:lpstr>Fira Sans Extra Condensed Medium</vt:lpstr>
      <vt:lpstr>Roboto</vt:lpstr>
      <vt:lpstr>Real Estate Infographics by Slidesgo</vt:lpstr>
      <vt:lpstr>Real Estate Market of 9 French Cities 2015-2019</vt:lpstr>
      <vt:lpstr>Design Concept</vt:lpstr>
      <vt:lpstr>Data Cleaning - Summary</vt:lpstr>
      <vt:lpstr>Data Cleaning - Summary Continued</vt:lpstr>
      <vt:lpstr>Duplicated Rows - Exact</vt:lpstr>
      <vt:lpstr>Duplicated Rows - Semi</vt:lpstr>
      <vt:lpstr>Duplicated Rows - Semi</vt:lpstr>
      <vt:lpstr>Sales Type</vt:lpstr>
      <vt:lpstr>Local Type</vt:lpstr>
      <vt:lpstr>Zero or Null Values</vt:lpstr>
      <vt:lpstr>Zero or Null Values</vt:lpstr>
      <vt:lpstr>Land Area</vt:lpstr>
      <vt:lpstr>Local Type</vt:lpstr>
      <vt:lpstr>Geographical Data Type</vt:lpstr>
      <vt:lpstr>Prices Cleaning &amp; Outliers</vt:lpstr>
      <vt:lpstr>Rooms and Lots Outliers</vt:lpstr>
      <vt:lpstr>Apartment Outliers</vt:lpstr>
      <vt:lpstr>Column removals</vt:lpstr>
      <vt:lpstr>PowerPoint Presentation</vt:lpstr>
      <vt:lpstr>Dashboard Design</vt:lpstr>
      <vt:lpstr>Dashboard Design</vt:lpstr>
      <vt:lpstr>Dashboard Design</vt:lpstr>
      <vt:lpstr>Dashboard Design Principles </vt:lpstr>
      <vt:lpstr>Datastory Design Principles</vt:lpstr>
      <vt:lpstr>Dashboard Design</vt:lpstr>
      <vt:lpstr>Dashboard Design</vt:lpstr>
      <vt:lpstr>Dashboard Design</vt:lpstr>
      <vt:lpstr>Dashboard Design</vt:lpstr>
      <vt:lpstr>Dashboard Design</vt:lpstr>
      <vt:lpstr>Dashboard Design</vt:lpstr>
      <vt:lpstr>Audience’s Needs</vt:lpstr>
      <vt:lpstr>Audience’s Needs</vt:lpstr>
      <vt:lpstr> Audience’s Needs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Real Estate Market of 9 French Cities 2015-2019</dc:title>
  <cp:lastModifiedBy>dao Siu</cp:lastModifiedBy>
  <cp:revision>1</cp:revision>
  <dcterms:modified xsi:type="dcterms:W3CDTF">2020-11-23T15:10:53Z</dcterms:modified>
</cp:coreProperties>
</file>